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1" r:id="rId2"/>
    <p:sldMasterId id="2147483664" r:id="rId3"/>
  </p:sldMasterIdLst>
  <p:notesMasterIdLst>
    <p:notesMasterId r:id="rId19"/>
  </p:notesMasterIdLst>
  <p:sldIdLst>
    <p:sldId id="615" r:id="rId4"/>
    <p:sldId id="616" r:id="rId5"/>
    <p:sldId id="617" r:id="rId6"/>
    <p:sldId id="623" r:id="rId7"/>
    <p:sldId id="493" r:id="rId8"/>
    <p:sldId id="546" r:id="rId9"/>
    <p:sldId id="601" r:id="rId10"/>
    <p:sldId id="624" r:id="rId11"/>
    <p:sldId id="598" r:id="rId12"/>
    <p:sldId id="523" r:id="rId13"/>
    <p:sldId id="495" r:id="rId14"/>
    <p:sldId id="618" r:id="rId15"/>
    <p:sldId id="619" r:id="rId16"/>
    <p:sldId id="620" r:id="rId17"/>
    <p:sldId id="62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B7C9"/>
    <a:srgbClr val="FFFFFF"/>
    <a:srgbClr val="0E2841"/>
    <a:srgbClr val="022A40"/>
    <a:srgbClr val="254B5A"/>
    <a:srgbClr val="3F738D"/>
    <a:srgbClr val="002A40"/>
    <a:srgbClr val="AC1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C2B500-B316-4B7D-B064-B8C608D4F1A5}" v="10" dt="2024-08-29T21:26:11.079"/>
    <p1510:client id="{2CFF2DD1-EC0D-4867-85A2-4A6269D365DE}" v="49" dt="2024-08-30T12:39:29.529"/>
    <p1510:client id="{8C66BC48-75B6-4268-BB16-99CB1B225F3E}" v="859" dt="2024-08-29T22:31:57.620"/>
    <p1510:client id="{9BF38A24-EBE1-4086-85D0-97C11D7C26A1}" v="24" dt="2024-08-29T22:36:15.006"/>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56" autoAdjust="0"/>
    <p:restoredTop sz="94660" autoAdjust="0"/>
  </p:normalViewPr>
  <p:slideViewPr>
    <p:cSldViewPr snapToGrid="0" showGuides="1">
      <p:cViewPr varScale="1">
        <p:scale>
          <a:sx n="104" d="100"/>
          <a:sy n="104" d="100"/>
        </p:scale>
        <p:origin x="120" y="1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gel.lozano\Downloads\igc-grads-witheoc-2223%20(1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ngel.lozano\Downloads\igc-grads-witheoc-2223%20(1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IGC Graduates, 2015-2023</a:t>
            </a:r>
          </a:p>
          <a:p>
            <a:pPr>
              <a:defRPr/>
            </a:pPr>
            <a:r>
              <a:rPr lang="en-US"/>
              <a:t>State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Sheet1!$D$3</c:f>
              <c:strCache>
                <c:ptCount val="1"/>
                <c:pt idx="0">
                  <c:v>IGC Assigned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Sheet1!$E$2:$M$2</c:f>
              <c:strCache>
                <c:ptCount val="9"/>
                <c:pt idx="0">
                  <c:v>2014-15</c:v>
                </c:pt>
                <c:pt idx="1">
                  <c:v>2015-16</c:v>
                </c:pt>
                <c:pt idx="2">
                  <c:v>2016-17</c:v>
                </c:pt>
                <c:pt idx="3">
                  <c:v>2017-18</c:v>
                </c:pt>
                <c:pt idx="4">
                  <c:v>2018-19</c:v>
                </c:pt>
                <c:pt idx="5">
                  <c:v>2019-20</c:v>
                </c:pt>
                <c:pt idx="6">
                  <c:v>2020-21</c:v>
                </c:pt>
                <c:pt idx="7">
                  <c:v>2021-22</c:v>
                </c:pt>
                <c:pt idx="8">
                  <c:v>2022-23</c:v>
                </c:pt>
              </c:strCache>
            </c:strRef>
          </c:cat>
          <c:val>
            <c:numRef>
              <c:f>Sheet1!$E$3:$M$3</c:f>
              <c:numCache>
                <c:formatCode>_(* #,##0_);_(* \(#,##0\);_(* "-"??_);_(@_)</c:formatCode>
                <c:ptCount val="9"/>
                <c:pt idx="0">
                  <c:v>12077</c:v>
                </c:pt>
                <c:pt idx="1">
                  <c:v>12918</c:v>
                </c:pt>
                <c:pt idx="2">
                  <c:v>14735</c:v>
                </c:pt>
                <c:pt idx="3">
                  <c:v>17831</c:v>
                </c:pt>
                <c:pt idx="4">
                  <c:v>20949</c:v>
                </c:pt>
                <c:pt idx="5">
                  <c:v>24890</c:v>
                </c:pt>
                <c:pt idx="6">
                  <c:v>22487</c:v>
                </c:pt>
                <c:pt idx="7">
                  <c:v>18969</c:v>
                </c:pt>
                <c:pt idx="8">
                  <c:v>22611</c:v>
                </c:pt>
              </c:numCache>
            </c:numRef>
          </c:val>
          <c:smooth val="0"/>
          <c:extLst>
            <c:ext xmlns:c16="http://schemas.microsoft.com/office/drawing/2014/chart" uri="{C3380CC4-5D6E-409C-BE32-E72D297353CC}">
              <c16:uniqueId val="{00000000-0AD1-447A-B559-64F29D4182E8}"/>
            </c:ext>
          </c:extLst>
        </c:ser>
        <c:ser>
          <c:idx val="1"/>
          <c:order val="1"/>
          <c:tx>
            <c:strRef>
              <c:f>Sheet1!$D$4</c:f>
              <c:strCache>
                <c:ptCount val="1"/>
                <c:pt idx="0">
                  <c:v>IGC Graduates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Sheet1!$E$2:$M$2</c:f>
              <c:strCache>
                <c:ptCount val="9"/>
                <c:pt idx="0">
                  <c:v>2014-15</c:v>
                </c:pt>
                <c:pt idx="1">
                  <c:v>2015-16</c:v>
                </c:pt>
                <c:pt idx="2">
                  <c:v>2016-17</c:v>
                </c:pt>
                <c:pt idx="3">
                  <c:v>2017-18</c:v>
                </c:pt>
                <c:pt idx="4">
                  <c:v>2018-19</c:v>
                </c:pt>
                <c:pt idx="5">
                  <c:v>2019-20</c:v>
                </c:pt>
                <c:pt idx="6">
                  <c:v>2020-21</c:v>
                </c:pt>
                <c:pt idx="7">
                  <c:v>2021-22</c:v>
                </c:pt>
                <c:pt idx="8">
                  <c:v>2022-23</c:v>
                </c:pt>
              </c:strCache>
            </c:strRef>
          </c:cat>
          <c:val>
            <c:numRef>
              <c:f>Sheet1!$E$4:$M$4</c:f>
              <c:numCache>
                <c:formatCode>_(* #,##0_);_(* \(#,##0\);_(* "-"??_);_(@_)</c:formatCode>
                <c:ptCount val="9"/>
                <c:pt idx="0">
                  <c:v>6279</c:v>
                </c:pt>
                <c:pt idx="1">
                  <c:v>9014</c:v>
                </c:pt>
                <c:pt idx="2">
                  <c:v>11422</c:v>
                </c:pt>
                <c:pt idx="3">
                  <c:v>14373</c:v>
                </c:pt>
                <c:pt idx="4">
                  <c:v>17391</c:v>
                </c:pt>
                <c:pt idx="5">
                  <c:v>19756</c:v>
                </c:pt>
                <c:pt idx="6">
                  <c:v>18526</c:v>
                </c:pt>
                <c:pt idx="7">
                  <c:v>14932</c:v>
                </c:pt>
                <c:pt idx="8">
                  <c:v>16452</c:v>
                </c:pt>
              </c:numCache>
            </c:numRef>
          </c:val>
          <c:smooth val="0"/>
          <c:extLst>
            <c:ext xmlns:c16="http://schemas.microsoft.com/office/drawing/2014/chart" uri="{C3380CC4-5D6E-409C-BE32-E72D297353CC}">
              <c16:uniqueId val="{00000001-0AD1-447A-B559-64F29D4182E8}"/>
            </c:ext>
          </c:extLst>
        </c:ser>
        <c:dLbls>
          <c:dLblPos val="t"/>
          <c:showLegendKey val="0"/>
          <c:showVal val="1"/>
          <c:showCatName val="0"/>
          <c:showSerName val="0"/>
          <c:showPercent val="0"/>
          <c:showBubbleSize val="0"/>
        </c:dLbls>
        <c:marker val="1"/>
        <c:smooth val="0"/>
        <c:axId val="634149712"/>
        <c:axId val="634148752"/>
      </c:lineChart>
      <c:catAx>
        <c:axId val="634149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4148752"/>
        <c:crosses val="autoZero"/>
        <c:auto val="1"/>
        <c:lblAlgn val="ctr"/>
        <c:lblOffset val="100"/>
        <c:noMultiLvlLbl val="0"/>
      </c:catAx>
      <c:valAx>
        <c:axId val="63414875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4149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Rate</a:t>
            </a:r>
            <a:r>
              <a:rPr lang="en-US" baseline="0"/>
              <a:t> of IGC Graduates </a:t>
            </a:r>
          </a:p>
          <a:p>
            <a:pPr>
              <a:defRPr/>
            </a:pPr>
            <a:r>
              <a:rPr lang="en-US" baseline="0"/>
              <a:t>State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Sheet1!$B$24</c:f>
              <c:strCache>
                <c:ptCount val="1"/>
                <c:pt idx="0">
                  <c:v>IGC Assigned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Sheet1!$C$23:$K$23</c:f>
              <c:strCache>
                <c:ptCount val="9"/>
                <c:pt idx="0">
                  <c:v>2014-15</c:v>
                </c:pt>
                <c:pt idx="1">
                  <c:v>2015-16</c:v>
                </c:pt>
                <c:pt idx="2">
                  <c:v>2016-17</c:v>
                </c:pt>
                <c:pt idx="3">
                  <c:v>2017-18</c:v>
                </c:pt>
                <c:pt idx="4">
                  <c:v>2018-19</c:v>
                </c:pt>
                <c:pt idx="5">
                  <c:v>2019-20</c:v>
                </c:pt>
                <c:pt idx="6">
                  <c:v>2020-21</c:v>
                </c:pt>
                <c:pt idx="7">
                  <c:v>2021-22</c:v>
                </c:pt>
                <c:pt idx="8">
                  <c:v>2022-23</c:v>
                </c:pt>
              </c:strCache>
            </c:strRef>
          </c:cat>
          <c:val>
            <c:numRef>
              <c:f>Sheet1!$C$24:$K$24</c:f>
              <c:numCache>
                <c:formatCode>0.0%</c:formatCode>
                <c:ptCount val="9"/>
                <c:pt idx="0">
                  <c:v>0.02</c:v>
                </c:pt>
                <c:pt idx="1">
                  <c:v>2.8000000000000001E-2</c:v>
                </c:pt>
                <c:pt idx="2">
                  <c:v>3.4000000000000002E-2</c:v>
                </c:pt>
                <c:pt idx="3">
                  <c:v>4.1000000000000002E-2</c:v>
                </c:pt>
                <c:pt idx="4">
                  <c:v>4.9000000000000002E-2</c:v>
                </c:pt>
                <c:pt idx="5">
                  <c:v>5.5E-2</c:v>
                </c:pt>
                <c:pt idx="6">
                  <c:v>5.1999999999999998E-2</c:v>
                </c:pt>
                <c:pt idx="7">
                  <c:v>4.1000000000000002E-2</c:v>
                </c:pt>
                <c:pt idx="8">
                  <c:v>4.3999999999999997E-2</c:v>
                </c:pt>
              </c:numCache>
            </c:numRef>
          </c:val>
          <c:extLst>
            <c:ext xmlns:c16="http://schemas.microsoft.com/office/drawing/2014/chart" uri="{C3380CC4-5D6E-409C-BE32-E72D297353CC}">
              <c16:uniqueId val="{00000000-1C60-48A7-B747-844326142A45}"/>
            </c:ext>
          </c:extLst>
        </c:ser>
        <c:dLbls>
          <c:showLegendKey val="0"/>
          <c:showVal val="1"/>
          <c:showCatName val="0"/>
          <c:showSerName val="0"/>
          <c:showPercent val="0"/>
          <c:showBubbleSize val="0"/>
        </c:dLbls>
        <c:gapWidth val="150"/>
        <c:overlap val="-25"/>
        <c:axId val="634151152"/>
        <c:axId val="634151632"/>
      </c:barChart>
      <c:catAx>
        <c:axId val="634151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4151632"/>
        <c:crosses val="autoZero"/>
        <c:auto val="1"/>
        <c:lblAlgn val="ctr"/>
        <c:lblOffset val="100"/>
        <c:noMultiLvlLbl val="0"/>
      </c:catAx>
      <c:valAx>
        <c:axId val="634151632"/>
        <c:scaling>
          <c:orientation val="minMax"/>
        </c:scaling>
        <c:delete val="1"/>
        <c:axPos val="l"/>
        <c:numFmt formatCode="0.0%" sourceLinked="1"/>
        <c:majorTickMark val="none"/>
        <c:minorTickMark val="none"/>
        <c:tickLblPos val="nextTo"/>
        <c:crossAx val="634151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451CF1-95BE-4A80-A19B-3CEC53F3BE23}" type="doc">
      <dgm:prSet loTypeId="urn:microsoft.com/office/officeart/2005/8/layout/lProcess2" loCatId="list" qsTypeId="urn:microsoft.com/office/officeart/2005/8/quickstyle/simple1" qsCatId="simple" csTypeId="urn:microsoft.com/office/officeart/2005/8/colors/accent0_1" csCatId="mainScheme" phldr="1"/>
      <dgm:spPr/>
      <dgm:t>
        <a:bodyPr/>
        <a:lstStyle/>
        <a:p>
          <a:endParaRPr lang="en-US"/>
        </a:p>
      </dgm:t>
    </dgm:pt>
    <dgm:pt modelId="{F578E6DA-F3EA-4A79-9F8A-8312247559A4}">
      <dgm:prSet phldrT="[Text]" phldr="0"/>
      <dgm:spPr/>
      <dgm:t>
        <a:bodyPr/>
        <a:lstStyle/>
        <a:p>
          <a:r>
            <a:rPr lang="en-US" dirty="0">
              <a:latin typeface="Montserrat ExtraBold"/>
            </a:rPr>
            <a:t>Timeframe</a:t>
          </a:r>
          <a:endParaRPr lang="en-US" dirty="0"/>
        </a:p>
      </dgm:t>
    </dgm:pt>
    <dgm:pt modelId="{BE38624B-FF24-4A8B-ABE5-AC5AA02C0B2C}" type="parTrans" cxnId="{A92DC0FF-5359-4E7A-AB5F-5CCE5CC94B59}">
      <dgm:prSet/>
      <dgm:spPr/>
      <dgm:t>
        <a:bodyPr/>
        <a:lstStyle/>
        <a:p>
          <a:endParaRPr lang="en-US"/>
        </a:p>
      </dgm:t>
    </dgm:pt>
    <dgm:pt modelId="{5EF9C03C-9DC1-4C14-AF2A-3C177DD8C59B}" type="sibTrans" cxnId="{A92DC0FF-5359-4E7A-AB5F-5CCE5CC94B59}">
      <dgm:prSet/>
      <dgm:spPr/>
      <dgm:t>
        <a:bodyPr/>
        <a:lstStyle/>
        <a:p>
          <a:endParaRPr lang="en-US"/>
        </a:p>
      </dgm:t>
    </dgm:pt>
    <dgm:pt modelId="{716CD8B2-DF36-4655-8319-532658AE8232}">
      <dgm:prSet phldrT="[Text]" phldr="0"/>
      <dgm:spPr/>
      <dgm:t>
        <a:bodyPr/>
        <a:lstStyle/>
        <a:p>
          <a:r>
            <a:rPr lang="en-US" dirty="0">
              <a:latin typeface="Montserrat ExtraBold"/>
            </a:rPr>
            <a:t>Compliance and Accuracy</a:t>
          </a:r>
          <a:endParaRPr lang="en-US" dirty="0"/>
        </a:p>
      </dgm:t>
    </dgm:pt>
    <dgm:pt modelId="{EF9261B2-8C93-4BA2-A3C7-6E8D7BDCDB6F}" type="parTrans" cxnId="{F36391DA-4467-4356-AA0D-960CDFA04A6E}">
      <dgm:prSet/>
      <dgm:spPr/>
      <dgm:t>
        <a:bodyPr/>
        <a:lstStyle/>
        <a:p>
          <a:endParaRPr lang="en-US"/>
        </a:p>
      </dgm:t>
    </dgm:pt>
    <dgm:pt modelId="{EA603122-9DD4-48C7-88CD-06C96244A47C}" type="sibTrans" cxnId="{F36391DA-4467-4356-AA0D-960CDFA04A6E}">
      <dgm:prSet/>
      <dgm:spPr/>
      <dgm:t>
        <a:bodyPr/>
        <a:lstStyle/>
        <a:p>
          <a:endParaRPr lang="en-US"/>
        </a:p>
      </dgm:t>
    </dgm:pt>
    <dgm:pt modelId="{17EFCA66-C65D-4AA2-A7E7-CE672F228A4F}">
      <dgm:prSet phldrT="[Text]" phldr="0"/>
      <dgm:spPr/>
      <dgm:t>
        <a:bodyPr/>
        <a:lstStyle/>
        <a:p>
          <a:r>
            <a:rPr lang="en-US" dirty="0">
              <a:latin typeface="Montserrat ExtraBold"/>
            </a:rPr>
            <a:t>Leaver Codes and Underreported Students</a:t>
          </a:r>
          <a:endParaRPr lang="en-US" dirty="0"/>
        </a:p>
      </dgm:t>
    </dgm:pt>
    <dgm:pt modelId="{E7810B79-5FFA-49AE-809F-7D2365CA9688}" type="parTrans" cxnId="{C4C0689B-2431-4D56-A7AD-BBF7B60D8017}">
      <dgm:prSet/>
      <dgm:spPr/>
      <dgm:t>
        <a:bodyPr/>
        <a:lstStyle/>
        <a:p>
          <a:endParaRPr lang="en-US"/>
        </a:p>
      </dgm:t>
    </dgm:pt>
    <dgm:pt modelId="{5D4BB87E-F994-41D5-8EB5-A15DD9866384}" type="sibTrans" cxnId="{C4C0689B-2431-4D56-A7AD-BBF7B60D8017}">
      <dgm:prSet/>
      <dgm:spPr/>
      <dgm:t>
        <a:bodyPr/>
        <a:lstStyle/>
        <a:p>
          <a:endParaRPr lang="en-US"/>
        </a:p>
      </dgm:t>
    </dgm:pt>
    <dgm:pt modelId="{4BE58428-9BBF-467E-A316-4F5C8601AFCC}">
      <dgm:prSet phldr="0"/>
      <dgm:spPr/>
      <dgm:t>
        <a:bodyPr/>
        <a:lstStyle/>
        <a:p>
          <a:r>
            <a:rPr lang="en-US" dirty="0">
              <a:latin typeface="Montserrat ExtraBold"/>
            </a:rPr>
            <a:t>Data Reporting Requirements</a:t>
          </a:r>
        </a:p>
      </dgm:t>
    </dgm:pt>
    <dgm:pt modelId="{F17B65BC-CF6C-40E5-BC01-BF6F850F74A9}" type="parTrans" cxnId="{9AEF94D9-39E3-43C1-BC60-953287D14A79}">
      <dgm:prSet/>
      <dgm:spPr/>
    </dgm:pt>
    <dgm:pt modelId="{65722CE9-4DB1-4211-ADDA-3FEDE43FCDFA}" type="sibTrans" cxnId="{9AEF94D9-39E3-43C1-BC60-953287D14A79}">
      <dgm:prSet/>
      <dgm:spPr/>
    </dgm:pt>
    <dgm:pt modelId="{3B3DE460-1D1F-4FC6-A6FF-A1114036858D}">
      <dgm:prSet phldr="0"/>
      <dgm:spPr/>
      <dgm:t>
        <a:bodyPr/>
        <a:lstStyle/>
        <a:p>
          <a:r>
            <a:rPr lang="en-US" dirty="0">
              <a:latin typeface="Montserrat ExtraBold"/>
            </a:rPr>
            <a:t>Impact on Accountability</a:t>
          </a:r>
        </a:p>
      </dgm:t>
    </dgm:pt>
    <dgm:pt modelId="{D1CA6909-B832-476C-A380-AC9E3551958A}" type="parTrans" cxnId="{292C35BD-F12F-4B11-AD48-76EB2033F489}">
      <dgm:prSet/>
      <dgm:spPr/>
    </dgm:pt>
    <dgm:pt modelId="{2141AC2A-27F4-448F-897D-E1B1DDB67063}" type="sibTrans" cxnId="{292C35BD-F12F-4B11-AD48-76EB2033F489}">
      <dgm:prSet/>
      <dgm:spPr/>
    </dgm:pt>
    <dgm:pt modelId="{B866314C-5E36-40D8-A567-642E2BA981C7}">
      <dgm:prSet phldr="0"/>
      <dgm:spPr/>
      <dgm:t>
        <a:bodyPr/>
        <a:lstStyle/>
        <a:p>
          <a:pPr rtl="0"/>
          <a:r>
            <a:rPr lang="en-US" dirty="0">
              <a:latin typeface="Montserrat ExtraBold"/>
            </a:rPr>
            <a:t>Last Friday in September</a:t>
          </a:r>
        </a:p>
      </dgm:t>
    </dgm:pt>
    <dgm:pt modelId="{B8C5A85B-71E6-4AB1-B843-1EDA0632CF0C}" type="parTrans" cxnId="{348BEE36-5136-4A90-8FBA-68FD07195EAE}">
      <dgm:prSet/>
      <dgm:spPr/>
    </dgm:pt>
    <dgm:pt modelId="{8CD504BA-15DE-46EF-8F9A-ED00DDE7C86D}" type="sibTrans" cxnId="{348BEE36-5136-4A90-8FBA-68FD07195EAE}">
      <dgm:prSet/>
      <dgm:spPr/>
    </dgm:pt>
    <dgm:pt modelId="{7CA84586-40A5-4394-AD1E-533188B6D030}">
      <dgm:prSet phldr="0"/>
      <dgm:spPr/>
      <dgm:t>
        <a:bodyPr/>
        <a:lstStyle/>
        <a:p>
          <a:pPr rtl="0"/>
          <a:r>
            <a:rPr lang="en-US" dirty="0">
              <a:latin typeface="Montserrat ExtraBold"/>
            </a:rPr>
            <a:t>Report key enrollment statuses, leaver codes, and other essential data</a:t>
          </a:r>
        </a:p>
      </dgm:t>
    </dgm:pt>
    <dgm:pt modelId="{EF8CBC51-3F5E-4B3E-8876-CBF32BBE0CF2}" type="parTrans" cxnId="{95F19D0E-4F8C-46FB-83A2-7F152F61E660}">
      <dgm:prSet/>
      <dgm:spPr/>
    </dgm:pt>
    <dgm:pt modelId="{C9897F08-0235-43B5-8A6A-52403E861210}" type="sibTrans" cxnId="{95F19D0E-4F8C-46FB-83A2-7F152F61E660}">
      <dgm:prSet/>
      <dgm:spPr/>
    </dgm:pt>
    <dgm:pt modelId="{B23060B5-599F-4D41-97AA-21D6E9AEA248}">
      <dgm:prSet phldr="0"/>
      <dgm:spPr/>
      <dgm:t>
        <a:bodyPr/>
        <a:lstStyle/>
        <a:p>
          <a:pPr rtl="0"/>
          <a:r>
            <a:rPr lang="en-US" dirty="0">
              <a:latin typeface="Montserrat ExtraBold"/>
            </a:rPr>
            <a:t>Verifying accurate and complete data</a:t>
          </a:r>
        </a:p>
      </dgm:t>
    </dgm:pt>
    <dgm:pt modelId="{D4EE4DF0-97CA-4324-AF56-94BFD7E22E9B}" type="parTrans" cxnId="{4067741A-48AF-41B5-B3C8-9B317FC0A1BB}">
      <dgm:prSet/>
      <dgm:spPr/>
    </dgm:pt>
    <dgm:pt modelId="{3BE53DF3-85F9-451C-84EC-4E2DDBC71974}" type="sibTrans" cxnId="{4067741A-48AF-41B5-B3C8-9B317FC0A1BB}">
      <dgm:prSet/>
      <dgm:spPr/>
    </dgm:pt>
    <dgm:pt modelId="{F3561FCC-2D51-44AE-B947-33A4F0DAAD96}">
      <dgm:prSet phldr="0"/>
      <dgm:spPr/>
      <dgm:t>
        <a:bodyPr/>
        <a:lstStyle/>
        <a:p>
          <a:pPr rtl="0"/>
          <a:r>
            <a:rPr lang="en-US" dirty="0">
              <a:latin typeface="Montserrat ExtraBold"/>
            </a:rPr>
            <a:t>Identify students previously enrolled who did not return.</a:t>
          </a:r>
        </a:p>
      </dgm:t>
    </dgm:pt>
    <dgm:pt modelId="{CBC13B68-8587-4605-B5DD-2897B5760097}" type="parTrans" cxnId="{BC8FA39F-9259-4E02-966F-467E33D29B19}">
      <dgm:prSet/>
      <dgm:spPr/>
    </dgm:pt>
    <dgm:pt modelId="{7B654C14-B0DF-4290-9F97-B2D2EADA44AB}" type="sibTrans" cxnId="{BC8FA39F-9259-4E02-966F-467E33D29B19}">
      <dgm:prSet/>
      <dgm:spPr/>
    </dgm:pt>
    <dgm:pt modelId="{5B6436BB-7079-4927-92C9-53D6C90D205F}">
      <dgm:prSet phldr="0"/>
      <dgm:spPr/>
      <dgm:t>
        <a:bodyPr/>
        <a:lstStyle/>
        <a:p>
          <a:pPr rtl="0"/>
          <a:r>
            <a:rPr lang="en-US" dirty="0">
              <a:latin typeface="Montserrat ExtraBold"/>
            </a:rPr>
            <a:t>Enter appropriate leaver codes to avoid underreported</a:t>
          </a:r>
        </a:p>
      </dgm:t>
    </dgm:pt>
    <dgm:pt modelId="{ED77BB59-6A80-401B-8F50-FF5ABD3B1A73}" type="parTrans" cxnId="{A706414E-8EDD-4F21-B808-2C4089558CD5}">
      <dgm:prSet/>
      <dgm:spPr/>
    </dgm:pt>
    <dgm:pt modelId="{372CBA8B-2AC4-4B7F-9A29-71E94A532841}" type="sibTrans" cxnId="{A706414E-8EDD-4F21-B808-2C4089558CD5}">
      <dgm:prSet/>
      <dgm:spPr/>
    </dgm:pt>
    <dgm:pt modelId="{2A82B2F3-3AD9-420E-87F4-721000512B78}">
      <dgm:prSet phldr="0"/>
      <dgm:spPr/>
      <dgm:t>
        <a:bodyPr/>
        <a:lstStyle/>
        <a:p>
          <a:pPr rtl="0"/>
          <a:r>
            <a:rPr lang="en-US" dirty="0">
              <a:latin typeface="Montserrat ExtraBold"/>
            </a:rPr>
            <a:t>Encourage continuers to re-enroll</a:t>
          </a:r>
        </a:p>
      </dgm:t>
    </dgm:pt>
    <dgm:pt modelId="{364D79FC-4827-4186-BA68-EC449BA3C0A0}" type="parTrans" cxnId="{1C6688BF-C2B6-49C0-BDD1-8F020CBD2818}">
      <dgm:prSet/>
      <dgm:spPr/>
    </dgm:pt>
    <dgm:pt modelId="{9DD9A922-24D2-42C6-B487-5C2ED4E9C0EE}" type="sibTrans" cxnId="{1C6688BF-C2B6-49C0-BDD1-8F020CBD2818}">
      <dgm:prSet/>
      <dgm:spPr/>
    </dgm:pt>
    <dgm:pt modelId="{5991144B-00FA-4011-8DFB-05F2D2E06DA8}">
      <dgm:prSet phldr="0"/>
      <dgm:spPr/>
      <dgm:t>
        <a:bodyPr/>
        <a:lstStyle/>
        <a:p>
          <a:pPr rtl="0"/>
          <a:r>
            <a:rPr lang="en-US" dirty="0">
              <a:latin typeface="Montserrat ExtraBold"/>
            </a:rPr>
            <a:t>Data can influence graduation rates, dropout rates, data validation reporting</a:t>
          </a:r>
        </a:p>
      </dgm:t>
    </dgm:pt>
    <dgm:pt modelId="{106D2A7E-CA79-4E29-9DAA-D6B59205A2F8}" type="parTrans" cxnId="{9E913427-FA60-48C4-AABF-551DCADF3A82}">
      <dgm:prSet/>
      <dgm:spPr/>
    </dgm:pt>
    <dgm:pt modelId="{A90CE7C0-C938-437C-BF9D-A66D5464E99B}" type="sibTrans" cxnId="{9E913427-FA60-48C4-AABF-551DCADF3A82}">
      <dgm:prSet/>
      <dgm:spPr/>
    </dgm:pt>
    <dgm:pt modelId="{27746EE9-9D11-4849-9545-3A7270880F7A}" type="pres">
      <dgm:prSet presAssocID="{35451CF1-95BE-4A80-A19B-3CEC53F3BE23}" presName="theList" presStyleCnt="0">
        <dgm:presLayoutVars>
          <dgm:dir/>
          <dgm:animLvl val="lvl"/>
          <dgm:resizeHandles val="exact"/>
        </dgm:presLayoutVars>
      </dgm:prSet>
      <dgm:spPr/>
    </dgm:pt>
    <dgm:pt modelId="{24BCC5F5-237A-482A-8FE4-0F435DDB94E1}" type="pres">
      <dgm:prSet presAssocID="{F578E6DA-F3EA-4A79-9F8A-8312247559A4}" presName="compNode" presStyleCnt="0"/>
      <dgm:spPr/>
    </dgm:pt>
    <dgm:pt modelId="{1FB6E7BF-0212-4E1D-B689-A55AEF281A62}" type="pres">
      <dgm:prSet presAssocID="{F578E6DA-F3EA-4A79-9F8A-8312247559A4}" presName="aNode" presStyleLbl="bgShp" presStyleIdx="0" presStyleCnt="5"/>
      <dgm:spPr/>
    </dgm:pt>
    <dgm:pt modelId="{A660A660-800F-449E-848A-4C6F23FDE4CB}" type="pres">
      <dgm:prSet presAssocID="{F578E6DA-F3EA-4A79-9F8A-8312247559A4}" presName="textNode" presStyleLbl="bgShp" presStyleIdx="0" presStyleCnt="5"/>
      <dgm:spPr/>
    </dgm:pt>
    <dgm:pt modelId="{A3D8E7D3-F11F-47C6-A717-2C6D5BC19516}" type="pres">
      <dgm:prSet presAssocID="{F578E6DA-F3EA-4A79-9F8A-8312247559A4}" presName="compChildNode" presStyleCnt="0"/>
      <dgm:spPr/>
    </dgm:pt>
    <dgm:pt modelId="{A87FAA34-0D37-4568-B236-2FD8F97CAA45}" type="pres">
      <dgm:prSet presAssocID="{F578E6DA-F3EA-4A79-9F8A-8312247559A4}" presName="theInnerList" presStyleCnt="0"/>
      <dgm:spPr/>
    </dgm:pt>
    <dgm:pt modelId="{F11461A3-5AB7-42A0-B051-185B7FBFA3D7}" type="pres">
      <dgm:prSet presAssocID="{B866314C-5E36-40D8-A567-642E2BA981C7}" presName="childNode" presStyleLbl="node1" presStyleIdx="0" presStyleCnt="7">
        <dgm:presLayoutVars>
          <dgm:bulletEnabled val="1"/>
        </dgm:presLayoutVars>
      </dgm:prSet>
      <dgm:spPr/>
    </dgm:pt>
    <dgm:pt modelId="{E50DC10D-AEA0-452E-B13F-5AB93E7BBAF6}" type="pres">
      <dgm:prSet presAssocID="{F578E6DA-F3EA-4A79-9F8A-8312247559A4}" presName="aSpace" presStyleCnt="0"/>
      <dgm:spPr/>
    </dgm:pt>
    <dgm:pt modelId="{BD693719-02C3-4804-AD97-76850E966DF5}" type="pres">
      <dgm:prSet presAssocID="{4BE58428-9BBF-467E-A316-4F5C8601AFCC}" presName="compNode" presStyleCnt="0"/>
      <dgm:spPr/>
    </dgm:pt>
    <dgm:pt modelId="{0BFEE9C9-164B-4236-BBE7-DCAAE04B613B}" type="pres">
      <dgm:prSet presAssocID="{4BE58428-9BBF-467E-A316-4F5C8601AFCC}" presName="aNode" presStyleLbl="bgShp" presStyleIdx="1" presStyleCnt="5"/>
      <dgm:spPr/>
    </dgm:pt>
    <dgm:pt modelId="{1A7C9A40-75C6-49BC-83E3-9C879C6AF0A8}" type="pres">
      <dgm:prSet presAssocID="{4BE58428-9BBF-467E-A316-4F5C8601AFCC}" presName="textNode" presStyleLbl="bgShp" presStyleIdx="1" presStyleCnt="5"/>
      <dgm:spPr/>
    </dgm:pt>
    <dgm:pt modelId="{B82DE6E2-2073-43B1-BFDF-81FE9E3FEAFD}" type="pres">
      <dgm:prSet presAssocID="{4BE58428-9BBF-467E-A316-4F5C8601AFCC}" presName="compChildNode" presStyleCnt="0"/>
      <dgm:spPr/>
    </dgm:pt>
    <dgm:pt modelId="{9F390BF9-13E1-41AA-9B0C-06B891FC5675}" type="pres">
      <dgm:prSet presAssocID="{4BE58428-9BBF-467E-A316-4F5C8601AFCC}" presName="theInnerList" presStyleCnt="0"/>
      <dgm:spPr/>
    </dgm:pt>
    <dgm:pt modelId="{A0EC0A96-A6E5-48F8-ABE3-2373F0B6EDC3}" type="pres">
      <dgm:prSet presAssocID="{7CA84586-40A5-4394-AD1E-533188B6D030}" presName="childNode" presStyleLbl="node1" presStyleIdx="1" presStyleCnt="7">
        <dgm:presLayoutVars>
          <dgm:bulletEnabled val="1"/>
        </dgm:presLayoutVars>
      </dgm:prSet>
      <dgm:spPr/>
    </dgm:pt>
    <dgm:pt modelId="{992CFC0A-DB8D-40EF-8796-4887248986BD}" type="pres">
      <dgm:prSet presAssocID="{4BE58428-9BBF-467E-A316-4F5C8601AFCC}" presName="aSpace" presStyleCnt="0"/>
      <dgm:spPr/>
    </dgm:pt>
    <dgm:pt modelId="{0A0D9FD0-E8DC-4120-9516-CB90C118C896}" type="pres">
      <dgm:prSet presAssocID="{716CD8B2-DF36-4655-8319-532658AE8232}" presName="compNode" presStyleCnt="0"/>
      <dgm:spPr/>
    </dgm:pt>
    <dgm:pt modelId="{889E6657-A230-400E-89FA-A1E94A015577}" type="pres">
      <dgm:prSet presAssocID="{716CD8B2-DF36-4655-8319-532658AE8232}" presName="aNode" presStyleLbl="bgShp" presStyleIdx="2" presStyleCnt="5"/>
      <dgm:spPr/>
    </dgm:pt>
    <dgm:pt modelId="{B38DE173-8521-412E-9856-631BFD5567E5}" type="pres">
      <dgm:prSet presAssocID="{716CD8B2-DF36-4655-8319-532658AE8232}" presName="textNode" presStyleLbl="bgShp" presStyleIdx="2" presStyleCnt="5"/>
      <dgm:spPr/>
    </dgm:pt>
    <dgm:pt modelId="{6EDBA911-6339-44BF-870E-CCC93676DB4A}" type="pres">
      <dgm:prSet presAssocID="{716CD8B2-DF36-4655-8319-532658AE8232}" presName="compChildNode" presStyleCnt="0"/>
      <dgm:spPr/>
    </dgm:pt>
    <dgm:pt modelId="{008FA475-513C-451C-A50C-4BFDB35FF7EF}" type="pres">
      <dgm:prSet presAssocID="{716CD8B2-DF36-4655-8319-532658AE8232}" presName="theInnerList" presStyleCnt="0"/>
      <dgm:spPr/>
    </dgm:pt>
    <dgm:pt modelId="{5517BA19-8095-4AB5-9D0E-4E6981963701}" type="pres">
      <dgm:prSet presAssocID="{B23060B5-599F-4D41-97AA-21D6E9AEA248}" presName="childNode" presStyleLbl="node1" presStyleIdx="2" presStyleCnt="7">
        <dgm:presLayoutVars>
          <dgm:bulletEnabled val="1"/>
        </dgm:presLayoutVars>
      </dgm:prSet>
      <dgm:spPr/>
    </dgm:pt>
    <dgm:pt modelId="{ECE854BE-8230-487B-902D-A7DFC7115C26}" type="pres">
      <dgm:prSet presAssocID="{716CD8B2-DF36-4655-8319-532658AE8232}" presName="aSpace" presStyleCnt="0"/>
      <dgm:spPr/>
    </dgm:pt>
    <dgm:pt modelId="{7DEFD895-7903-4A9D-87D1-D8EA21700243}" type="pres">
      <dgm:prSet presAssocID="{17EFCA66-C65D-4AA2-A7E7-CE672F228A4F}" presName="compNode" presStyleCnt="0"/>
      <dgm:spPr/>
    </dgm:pt>
    <dgm:pt modelId="{73210E68-D033-429C-B8F0-0A94839569CD}" type="pres">
      <dgm:prSet presAssocID="{17EFCA66-C65D-4AA2-A7E7-CE672F228A4F}" presName="aNode" presStyleLbl="bgShp" presStyleIdx="3" presStyleCnt="5"/>
      <dgm:spPr/>
    </dgm:pt>
    <dgm:pt modelId="{FCD6B111-1F4D-49C7-B628-0FDD449FC7E0}" type="pres">
      <dgm:prSet presAssocID="{17EFCA66-C65D-4AA2-A7E7-CE672F228A4F}" presName="textNode" presStyleLbl="bgShp" presStyleIdx="3" presStyleCnt="5"/>
      <dgm:spPr/>
    </dgm:pt>
    <dgm:pt modelId="{E9067D9C-2DE1-4870-BC12-5435831D49EB}" type="pres">
      <dgm:prSet presAssocID="{17EFCA66-C65D-4AA2-A7E7-CE672F228A4F}" presName="compChildNode" presStyleCnt="0"/>
      <dgm:spPr/>
    </dgm:pt>
    <dgm:pt modelId="{F4792376-AA99-4E7E-A37B-98FE774D7C75}" type="pres">
      <dgm:prSet presAssocID="{17EFCA66-C65D-4AA2-A7E7-CE672F228A4F}" presName="theInnerList" presStyleCnt="0"/>
      <dgm:spPr/>
    </dgm:pt>
    <dgm:pt modelId="{043BE34E-FB3B-4AB3-B9C0-CC3C21112699}" type="pres">
      <dgm:prSet presAssocID="{F3561FCC-2D51-44AE-B947-33A4F0DAAD96}" presName="childNode" presStyleLbl="node1" presStyleIdx="3" presStyleCnt="7">
        <dgm:presLayoutVars>
          <dgm:bulletEnabled val="1"/>
        </dgm:presLayoutVars>
      </dgm:prSet>
      <dgm:spPr/>
    </dgm:pt>
    <dgm:pt modelId="{D3D2264F-80AA-4AD6-AF32-EDE54AA547EC}" type="pres">
      <dgm:prSet presAssocID="{F3561FCC-2D51-44AE-B947-33A4F0DAAD96}" presName="aSpace2" presStyleCnt="0"/>
      <dgm:spPr/>
    </dgm:pt>
    <dgm:pt modelId="{F6C42386-985F-4B8E-91B3-413FE2D000F4}" type="pres">
      <dgm:prSet presAssocID="{5B6436BB-7079-4927-92C9-53D6C90D205F}" presName="childNode" presStyleLbl="node1" presStyleIdx="4" presStyleCnt="7">
        <dgm:presLayoutVars>
          <dgm:bulletEnabled val="1"/>
        </dgm:presLayoutVars>
      </dgm:prSet>
      <dgm:spPr/>
    </dgm:pt>
    <dgm:pt modelId="{38928F50-EA07-40FB-8FA3-60FAC7629555}" type="pres">
      <dgm:prSet presAssocID="{5B6436BB-7079-4927-92C9-53D6C90D205F}" presName="aSpace2" presStyleCnt="0"/>
      <dgm:spPr/>
    </dgm:pt>
    <dgm:pt modelId="{68A978F7-A7C7-42E4-9AEA-D6A31745E181}" type="pres">
      <dgm:prSet presAssocID="{2A82B2F3-3AD9-420E-87F4-721000512B78}" presName="childNode" presStyleLbl="node1" presStyleIdx="5" presStyleCnt="7">
        <dgm:presLayoutVars>
          <dgm:bulletEnabled val="1"/>
        </dgm:presLayoutVars>
      </dgm:prSet>
      <dgm:spPr/>
    </dgm:pt>
    <dgm:pt modelId="{81C85219-8740-43B2-9FFD-4F9139F9C035}" type="pres">
      <dgm:prSet presAssocID="{17EFCA66-C65D-4AA2-A7E7-CE672F228A4F}" presName="aSpace" presStyleCnt="0"/>
      <dgm:spPr/>
    </dgm:pt>
    <dgm:pt modelId="{1B897123-3D88-4288-9A60-2D52C9715F62}" type="pres">
      <dgm:prSet presAssocID="{3B3DE460-1D1F-4FC6-A6FF-A1114036858D}" presName="compNode" presStyleCnt="0"/>
      <dgm:spPr/>
    </dgm:pt>
    <dgm:pt modelId="{AC7D65F2-EEC0-4C66-B23B-7B5D1B1F03B4}" type="pres">
      <dgm:prSet presAssocID="{3B3DE460-1D1F-4FC6-A6FF-A1114036858D}" presName="aNode" presStyleLbl="bgShp" presStyleIdx="4" presStyleCnt="5"/>
      <dgm:spPr/>
    </dgm:pt>
    <dgm:pt modelId="{F130FA38-705D-495D-8AA9-274806FD84BC}" type="pres">
      <dgm:prSet presAssocID="{3B3DE460-1D1F-4FC6-A6FF-A1114036858D}" presName="textNode" presStyleLbl="bgShp" presStyleIdx="4" presStyleCnt="5"/>
      <dgm:spPr/>
    </dgm:pt>
    <dgm:pt modelId="{ECF1FB35-85B9-4E84-BF2F-105D84192693}" type="pres">
      <dgm:prSet presAssocID="{3B3DE460-1D1F-4FC6-A6FF-A1114036858D}" presName="compChildNode" presStyleCnt="0"/>
      <dgm:spPr/>
    </dgm:pt>
    <dgm:pt modelId="{7F56DAC6-C9D9-41FA-ACC8-86443B0C49F3}" type="pres">
      <dgm:prSet presAssocID="{3B3DE460-1D1F-4FC6-A6FF-A1114036858D}" presName="theInnerList" presStyleCnt="0"/>
      <dgm:spPr/>
    </dgm:pt>
    <dgm:pt modelId="{360DEFBC-E01F-4E68-A450-3B685F1A6F00}" type="pres">
      <dgm:prSet presAssocID="{5991144B-00FA-4011-8DFB-05F2D2E06DA8}" presName="childNode" presStyleLbl="node1" presStyleIdx="6" presStyleCnt="7">
        <dgm:presLayoutVars>
          <dgm:bulletEnabled val="1"/>
        </dgm:presLayoutVars>
      </dgm:prSet>
      <dgm:spPr/>
    </dgm:pt>
  </dgm:ptLst>
  <dgm:cxnLst>
    <dgm:cxn modelId="{95F19D0E-4F8C-46FB-83A2-7F152F61E660}" srcId="{4BE58428-9BBF-467E-A316-4F5C8601AFCC}" destId="{7CA84586-40A5-4394-AD1E-533188B6D030}" srcOrd="0" destOrd="0" parTransId="{EF8CBC51-3F5E-4B3E-8876-CBF32BBE0CF2}" sibTransId="{C9897F08-0235-43B5-8A6A-52403E861210}"/>
    <dgm:cxn modelId="{4067741A-48AF-41B5-B3C8-9B317FC0A1BB}" srcId="{716CD8B2-DF36-4655-8319-532658AE8232}" destId="{B23060B5-599F-4D41-97AA-21D6E9AEA248}" srcOrd="0" destOrd="0" parTransId="{D4EE4DF0-97CA-4324-AF56-94BFD7E22E9B}" sibTransId="{3BE53DF3-85F9-451C-84EC-4E2DDBC71974}"/>
    <dgm:cxn modelId="{9E913427-FA60-48C4-AABF-551DCADF3A82}" srcId="{3B3DE460-1D1F-4FC6-A6FF-A1114036858D}" destId="{5991144B-00FA-4011-8DFB-05F2D2E06DA8}" srcOrd="0" destOrd="0" parTransId="{106D2A7E-CA79-4E29-9DAA-D6B59205A2F8}" sibTransId="{A90CE7C0-C938-437C-BF9D-A66D5464E99B}"/>
    <dgm:cxn modelId="{68506427-9272-42B7-A23C-1B2A38F014CA}" type="presOf" srcId="{3B3DE460-1D1F-4FC6-A6FF-A1114036858D}" destId="{F130FA38-705D-495D-8AA9-274806FD84BC}" srcOrd="1" destOrd="0" presId="urn:microsoft.com/office/officeart/2005/8/layout/lProcess2"/>
    <dgm:cxn modelId="{A804EA30-D5D7-48F5-A183-587DD4A77323}" type="presOf" srcId="{17EFCA66-C65D-4AA2-A7E7-CE672F228A4F}" destId="{73210E68-D033-429C-B8F0-0A94839569CD}" srcOrd="0" destOrd="0" presId="urn:microsoft.com/office/officeart/2005/8/layout/lProcess2"/>
    <dgm:cxn modelId="{8D0E3535-607B-46A2-93A7-258274604C95}" type="presOf" srcId="{7CA84586-40A5-4394-AD1E-533188B6D030}" destId="{A0EC0A96-A6E5-48F8-ABE3-2373F0B6EDC3}" srcOrd="0" destOrd="0" presId="urn:microsoft.com/office/officeart/2005/8/layout/lProcess2"/>
    <dgm:cxn modelId="{348BEE36-5136-4A90-8FBA-68FD07195EAE}" srcId="{F578E6DA-F3EA-4A79-9F8A-8312247559A4}" destId="{B866314C-5E36-40D8-A567-642E2BA981C7}" srcOrd="0" destOrd="0" parTransId="{B8C5A85B-71E6-4AB1-B843-1EDA0632CF0C}" sibTransId="{8CD504BA-15DE-46EF-8F9A-ED00DDE7C86D}"/>
    <dgm:cxn modelId="{02F3845B-6124-4736-81AF-FB06D485D166}" type="presOf" srcId="{17EFCA66-C65D-4AA2-A7E7-CE672F228A4F}" destId="{FCD6B111-1F4D-49C7-B628-0FDD449FC7E0}" srcOrd="1" destOrd="0" presId="urn:microsoft.com/office/officeart/2005/8/layout/lProcess2"/>
    <dgm:cxn modelId="{6102F849-21D6-496C-92AE-D61C3DDDCF11}" type="presOf" srcId="{F578E6DA-F3EA-4A79-9F8A-8312247559A4}" destId="{1FB6E7BF-0212-4E1D-B689-A55AEF281A62}" srcOrd="0" destOrd="0" presId="urn:microsoft.com/office/officeart/2005/8/layout/lProcess2"/>
    <dgm:cxn modelId="{A706414E-8EDD-4F21-B808-2C4089558CD5}" srcId="{17EFCA66-C65D-4AA2-A7E7-CE672F228A4F}" destId="{5B6436BB-7079-4927-92C9-53D6C90D205F}" srcOrd="1" destOrd="0" parTransId="{ED77BB59-6A80-401B-8F50-FF5ABD3B1A73}" sibTransId="{372CBA8B-2AC4-4B7F-9A29-71E94A532841}"/>
    <dgm:cxn modelId="{EF00C476-0824-47A3-9B3B-B263695D0D57}" type="presOf" srcId="{2A82B2F3-3AD9-420E-87F4-721000512B78}" destId="{68A978F7-A7C7-42E4-9AEA-D6A31745E181}" srcOrd="0" destOrd="0" presId="urn:microsoft.com/office/officeart/2005/8/layout/lProcess2"/>
    <dgm:cxn modelId="{3E64E477-2012-4153-8C03-7A454056F47D}" type="presOf" srcId="{35451CF1-95BE-4A80-A19B-3CEC53F3BE23}" destId="{27746EE9-9D11-4849-9545-3A7270880F7A}" srcOrd="0" destOrd="0" presId="urn:microsoft.com/office/officeart/2005/8/layout/lProcess2"/>
    <dgm:cxn modelId="{E4533386-ECE4-4C06-BB21-7E27BDBAB79B}" type="presOf" srcId="{3B3DE460-1D1F-4FC6-A6FF-A1114036858D}" destId="{AC7D65F2-EEC0-4C66-B23B-7B5D1B1F03B4}" srcOrd="0" destOrd="0" presId="urn:microsoft.com/office/officeart/2005/8/layout/lProcess2"/>
    <dgm:cxn modelId="{9D895792-4C8D-4197-82D2-C1FBABB8B662}" type="presOf" srcId="{F3561FCC-2D51-44AE-B947-33A4F0DAAD96}" destId="{043BE34E-FB3B-4AB3-B9C0-CC3C21112699}" srcOrd="0" destOrd="0" presId="urn:microsoft.com/office/officeart/2005/8/layout/lProcess2"/>
    <dgm:cxn modelId="{C4C0689B-2431-4D56-A7AD-BBF7B60D8017}" srcId="{35451CF1-95BE-4A80-A19B-3CEC53F3BE23}" destId="{17EFCA66-C65D-4AA2-A7E7-CE672F228A4F}" srcOrd="3" destOrd="0" parTransId="{E7810B79-5FFA-49AE-809F-7D2365CA9688}" sibTransId="{5D4BB87E-F994-41D5-8EB5-A15DD9866384}"/>
    <dgm:cxn modelId="{BC8FA39F-9259-4E02-966F-467E33D29B19}" srcId="{17EFCA66-C65D-4AA2-A7E7-CE672F228A4F}" destId="{F3561FCC-2D51-44AE-B947-33A4F0DAAD96}" srcOrd="0" destOrd="0" parTransId="{CBC13B68-8587-4605-B5DD-2897B5760097}" sibTransId="{7B654C14-B0DF-4290-9F97-B2D2EADA44AB}"/>
    <dgm:cxn modelId="{5A4A21A4-FC03-46BC-AB9C-CCA4EEE914FE}" type="presOf" srcId="{F578E6DA-F3EA-4A79-9F8A-8312247559A4}" destId="{A660A660-800F-449E-848A-4C6F23FDE4CB}" srcOrd="1" destOrd="0" presId="urn:microsoft.com/office/officeart/2005/8/layout/lProcess2"/>
    <dgm:cxn modelId="{9EF5A3AD-8F36-4FA2-AB9C-C77603C2646E}" type="presOf" srcId="{716CD8B2-DF36-4655-8319-532658AE8232}" destId="{889E6657-A230-400E-89FA-A1E94A015577}" srcOrd="0" destOrd="0" presId="urn:microsoft.com/office/officeart/2005/8/layout/lProcess2"/>
    <dgm:cxn modelId="{42ADAAB3-A6C5-455F-8D31-799AD53DF130}" type="presOf" srcId="{5B6436BB-7079-4927-92C9-53D6C90D205F}" destId="{F6C42386-985F-4B8E-91B3-413FE2D000F4}" srcOrd="0" destOrd="0" presId="urn:microsoft.com/office/officeart/2005/8/layout/lProcess2"/>
    <dgm:cxn modelId="{6907EBB5-BEED-488A-941C-850B8385B42C}" type="presOf" srcId="{B866314C-5E36-40D8-A567-642E2BA981C7}" destId="{F11461A3-5AB7-42A0-B051-185B7FBFA3D7}" srcOrd="0" destOrd="0" presId="urn:microsoft.com/office/officeart/2005/8/layout/lProcess2"/>
    <dgm:cxn modelId="{292C35BD-F12F-4B11-AD48-76EB2033F489}" srcId="{35451CF1-95BE-4A80-A19B-3CEC53F3BE23}" destId="{3B3DE460-1D1F-4FC6-A6FF-A1114036858D}" srcOrd="4" destOrd="0" parTransId="{D1CA6909-B832-476C-A380-AC9E3551958A}" sibTransId="{2141AC2A-27F4-448F-897D-E1B1DDB67063}"/>
    <dgm:cxn modelId="{1C6688BF-C2B6-49C0-BDD1-8F020CBD2818}" srcId="{17EFCA66-C65D-4AA2-A7E7-CE672F228A4F}" destId="{2A82B2F3-3AD9-420E-87F4-721000512B78}" srcOrd="2" destOrd="0" parTransId="{364D79FC-4827-4186-BA68-EC449BA3C0A0}" sibTransId="{9DD9A922-24D2-42C6-B487-5C2ED4E9C0EE}"/>
    <dgm:cxn modelId="{651667CA-D4AA-48F7-AB7A-F369872E6ECD}" type="presOf" srcId="{5991144B-00FA-4011-8DFB-05F2D2E06DA8}" destId="{360DEFBC-E01F-4E68-A450-3B685F1A6F00}" srcOrd="0" destOrd="0" presId="urn:microsoft.com/office/officeart/2005/8/layout/lProcess2"/>
    <dgm:cxn modelId="{8B250BCD-B54A-4ED5-8719-03655E3FF197}" type="presOf" srcId="{716CD8B2-DF36-4655-8319-532658AE8232}" destId="{B38DE173-8521-412E-9856-631BFD5567E5}" srcOrd="1" destOrd="0" presId="urn:microsoft.com/office/officeart/2005/8/layout/lProcess2"/>
    <dgm:cxn modelId="{9AEF94D9-39E3-43C1-BC60-953287D14A79}" srcId="{35451CF1-95BE-4A80-A19B-3CEC53F3BE23}" destId="{4BE58428-9BBF-467E-A316-4F5C8601AFCC}" srcOrd="1" destOrd="0" parTransId="{F17B65BC-CF6C-40E5-BC01-BF6F850F74A9}" sibTransId="{65722CE9-4DB1-4211-ADDA-3FEDE43FCDFA}"/>
    <dgm:cxn modelId="{F36391DA-4467-4356-AA0D-960CDFA04A6E}" srcId="{35451CF1-95BE-4A80-A19B-3CEC53F3BE23}" destId="{716CD8B2-DF36-4655-8319-532658AE8232}" srcOrd="2" destOrd="0" parTransId="{EF9261B2-8C93-4BA2-A3C7-6E8D7BDCDB6F}" sibTransId="{EA603122-9DD4-48C7-88CD-06C96244A47C}"/>
    <dgm:cxn modelId="{63ABA2E2-0440-4104-BD39-C7B36275AE4F}" type="presOf" srcId="{4BE58428-9BBF-467E-A316-4F5C8601AFCC}" destId="{1A7C9A40-75C6-49BC-83E3-9C879C6AF0A8}" srcOrd="1" destOrd="0" presId="urn:microsoft.com/office/officeart/2005/8/layout/lProcess2"/>
    <dgm:cxn modelId="{008553F2-AC7D-43B9-AE8B-AE56DAFECC35}" type="presOf" srcId="{B23060B5-599F-4D41-97AA-21D6E9AEA248}" destId="{5517BA19-8095-4AB5-9D0E-4E6981963701}" srcOrd="0" destOrd="0" presId="urn:microsoft.com/office/officeart/2005/8/layout/lProcess2"/>
    <dgm:cxn modelId="{46E72AFB-0D71-4A86-903B-2A23489127C1}" type="presOf" srcId="{4BE58428-9BBF-467E-A316-4F5C8601AFCC}" destId="{0BFEE9C9-164B-4236-BBE7-DCAAE04B613B}" srcOrd="0" destOrd="0" presId="urn:microsoft.com/office/officeart/2005/8/layout/lProcess2"/>
    <dgm:cxn modelId="{A92DC0FF-5359-4E7A-AB5F-5CCE5CC94B59}" srcId="{35451CF1-95BE-4A80-A19B-3CEC53F3BE23}" destId="{F578E6DA-F3EA-4A79-9F8A-8312247559A4}" srcOrd="0" destOrd="0" parTransId="{BE38624B-FF24-4A8B-ABE5-AC5AA02C0B2C}" sibTransId="{5EF9C03C-9DC1-4C14-AF2A-3C177DD8C59B}"/>
    <dgm:cxn modelId="{770AE677-FD29-48B5-8765-505EDE6771F5}" type="presParOf" srcId="{27746EE9-9D11-4849-9545-3A7270880F7A}" destId="{24BCC5F5-237A-482A-8FE4-0F435DDB94E1}" srcOrd="0" destOrd="0" presId="urn:microsoft.com/office/officeart/2005/8/layout/lProcess2"/>
    <dgm:cxn modelId="{D5303334-8DCE-4020-9B5C-7827F87573C5}" type="presParOf" srcId="{24BCC5F5-237A-482A-8FE4-0F435DDB94E1}" destId="{1FB6E7BF-0212-4E1D-B689-A55AEF281A62}" srcOrd="0" destOrd="0" presId="urn:microsoft.com/office/officeart/2005/8/layout/lProcess2"/>
    <dgm:cxn modelId="{AD9A1A98-3FC9-4882-969D-B8A44B1CABF9}" type="presParOf" srcId="{24BCC5F5-237A-482A-8FE4-0F435DDB94E1}" destId="{A660A660-800F-449E-848A-4C6F23FDE4CB}" srcOrd="1" destOrd="0" presId="urn:microsoft.com/office/officeart/2005/8/layout/lProcess2"/>
    <dgm:cxn modelId="{5B2ECD97-3FEA-4E38-83DD-F4E5A9BAF174}" type="presParOf" srcId="{24BCC5F5-237A-482A-8FE4-0F435DDB94E1}" destId="{A3D8E7D3-F11F-47C6-A717-2C6D5BC19516}" srcOrd="2" destOrd="0" presId="urn:microsoft.com/office/officeart/2005/8/layout/lProcess2"/>
    <dgm:cxn modelId="{EB77CC54-8C4B-4B57-ACC5-0AE430FD432E}" type="presParOf" srcId="{A3D8E7D3-F11F-47C6-A717-2C6D5BC19516}" destId="{A87FAA34-0D37-4568-B236-2FD8F97CAA45}" srcOrd="0" destOrd="0" presId="urn:microsoft.com/office/officeart/2005/8/layout/lProcess2"/>
    <dgm:cxn modelId="{DF6ABEDD-B500-4046-960F-036AEEC78743}" type="presParOf" srcId="{A87FAA34-0D37-4568-B236-2FD8F97CAA45}" destId="{F11461A3-5AB7-42A0-B051-185B7FBFA3D7}" srcOrd="0" destOrd="0" presId="urn:microsoft.com/office/officeart/2005/8/layout/lProcess2"/>
    <dgm:cxn modelId="{B759203C-FE24-4B45-BF49-ECFCC2FD662A}" type="presParOf" srcId="{27746EE9-9D11-4849-9545-3A7270880F7A}" destId="{E50DC10D-AEA0-452E-B13F-5AB93E7BBAF6}" srcOrd="1" destOrd="0" presId="urn:microsoft.com/office/officeart/2005/8/layout/lProcess2"/>
    <dgm:cxn modelId="{6A1D6702-A716-4A5C-9226-ACFFA2FA2A5E}" type="presParOf" srcId="{27746EE9-9D11-4849-9545-3A7270880F7A}" destId="{BD693719-02C3-4804-AD97-76850E966DF5}" srcOrd="2" destOrd="0" presId="urn:microsoft.com/office/officeart/2005/8/layout/lProcess2"/>
    <dgm:cxn modelId="{148CEF46-1C1E-4A62-B025-561960EEC779}" type="presParOf" srcId="{BD693719-02C3-4804-AD97-76850E966DF5}" destId="{0BFEE9C9-164B-4236-BBE7-DCAAE04B613B}" srcOrd="0" destOrd="0" presId="urn:microsoft.com/office/officeart/2005/8/layout/lProcess2"/>
    <dgm:cxn modelId="{14EAFD49-5F8C-49E0-A6B8-AF1D7E0B81F5}" type="presParOf" srcId="{BD693719-02C3-4804-AD97-76850E966DF5}" destId="{1A7C9A40-75C6-49BC-83E3-9C879C6AF0A8}" srcOrd="1" destOrd="0" presId="urn:microsoft.com/office/officeart/2005/8/layout/lProcess2"/>
    <dgm:cxn modelId="{005EE177-FEDE-4749-A20A-D5A2278661C8}" type="presParOf" srcId="{BD693719-02C3-4804-AD97-76850E966DF5}" destId="{B82DE6E2-2073-43B1-BFDF-81FE9E3FEAFD}" srcOrd="2" destOrd="0" presId="urn:microsoft.com/office/officeart/2005/8/layout/lProcess2"/>
    <dgm:cxn modelId="{11944B92-4557-4C0C-AFE9-44FF5F1E3688}" type="presParOf" srcId="{B82DE6E2-2073-43B1-BFDF-81FE9E3FEAFD}" destId="{9F390BF9-13E1-41AA-9B0C-06B891FC5675}" srcOrd="0" destOrd="0" presId="urn:microsoft.com/office/officeart/2005/8/layout/lProcess2"/>
    <dgm:cxn modelId="{C543EC30-0AAC-4894-8EEE-B82CD1175ED9}" type="presParOf" srcId="{9F390BF9-13E1-41AA-9B0C-06B891FC5675}" destId="{A0EC0A96-A6E5-48F8-ABE3-2373F0B6EDC3}" srcOrd="0" destOrd="0" presId="urn:microsoft.com/office/officeart/2005/8/layout/lProcess2"/>
    <dgm:cxn modelId="{0DB1A6DE-AB6B-47AE-AA82-3A668895FBF5}" type="presParOf" srcId="{27746EE9-9D11-4849-9545-3A7270880F7A}" destId="{992CFC0A-DB8D-40EF-8796-4887248986BD}" srcOrd="3" destOrd="0" presId="urn:microsoft.com/office/officeart/2005/8/layout/lProcess2"/>
    <dgm:cxn modelId="{099A17DE-1B0A-4A13-8312-91271278DE28}" type="presParOf" srcId="{27746EE9-9D11-4849-9545-3A7270880F7A}" destId="{0A0D9FD0-E8DC-4120-9516-CB90C118C896}" srcOrd="4" destOrd="0" presId="urn:microsoft.com/office/officeart/2005/8/layout/lProcess2"/>
    <dgm:cxn modelId="{6F05DE83-4AF1-4FD0-980B-41BEA1078666}" type="presParOf" srcId="{0A0D9FD0-E8DC-4120-9516-CB90C118C896}" destId="{889E6657-A230-400E-89FA-A1E94A015577}" srcOrd="0" destOrd="0" presId="urn:microsoft.com/office/officeart/2005/8/layout/lProcess2"/>
    <dgm:cxn modelId="{BACFCD85-055A-400C-B95F-645EB894B37A}" type="presParOf" srcId="{0A0D9FD0-E8DC-4120-9516-CB90C118C896}" destId="{B38DE173-8521-412E-9856-631BFD5567E5}" srcOrd="1" destOrd="0" presId="urn:microsoft.com/office/officeart/2005/8/layout/lProcess2"/>
    <dgm:cxn modelId="{5627341C-A644-4DB4-BC8F-5BDE8AA9DA4F}" type="presParOf" srcId="{0A0D9FD0-E8DC-4120-9516-CB90C118C896}" destId="{6EDBA911-6339-44BF-870E-CCC93676DB4A}" srcOrd="2" destOrd="0" presId="urn:microsoft.com/office/officeart/2005/8/layout/lProcess2"/>
    <dgm:cxn modelId="{125A25EC-A84E-462F-97DB-0791A4985CF8}" type="presParOf" srcId="{6EDBA911-6339-44BF-870E-CCC93676DB4A}" destId="{008FA475-513C-451C-A50C-4BFDB35FF7EF}" srcOrd="0" destOrd="0" presId="urn:microsoft.com/office/officeart/2005/8/layout/lProcess2"/>
    <dgm:cxn modelId="{7964A9AE-DDC1-4E4A-B6FC-D9AEC12786A9}" type="presParOf" srcId="{008FA475-513C-451C-A50C-4BFDB35FF7EF}" destId="{5517BA19-8095-4AB5-9D0E-4E6981963701}" srcOrd="0" destOrd="0" presId="urn:microsoft.com/office/officeart/2005/8/layout/lProcess2"/>
    <dgm:cxn modelId="{1D376835-3C97-4819-AF26-8789D49D023A}" type="presParOf" srcId="{27746EE9-9D11-4849-9545-3A7270880F7A}" destId="{ECE854BE-8230-487B-902D-A7DFC7115C26}" srcOrd="5" destOrd="0" presId="urn:microsoft.com/office/officeart/2005/8/layout/lProcess2"/>
    <dgm:cxn modelId="{A6E75A68-3FAD-4046-AE49-497B466B9953}" type="presParOf" srcId="{27746EE9-9D11-4849-9545-3A7270880F7A}" destId="{7DEFD895-7903-4A9D-87D1-D8EA21700243}" srcOrd="6" destOrd="0" presId="urn:microsoft.com/office/officeart/2005/8/layout/lProcess2"/>
    <dgm:cxn modelId="{F60D37B4-2981-4AE7-B624-D00FBAE6AE3B}" type="presParOf" srcId="{7DEFD895-7903-4A9D-87D1-D8EA21700243}" destId="{73210E68-D033-429C-B8F0-0A94839569CD}" srcOrd="0" destOrd="0" presId="urn:microsoft.com/office/officeart/2005/8/layout/lProcess2"/>
    <dgm:cxn modelId="{EF407647-A26F-4D40-BAC7-0240AA311392}" type="presParOf" srcId="{7DEFD895-7903-4A9D-87D1-D8EA21700243}" destId="{FCD6B111-1F4D-49C7-B628-0FDD449FC7E0}" srcOrd="1" destOrd="0" presId="urn:microsoft.com/office/officeart/2005/8/layout/lProcess2"/>
    <dgm:cxn modelId="{08778BDC-3735-4386-9D3F-4B4255D1D65A}" type="presParOf" srcId="{7DEFD895-7903-4A9D-87D1-D8EA21700243}" destId="{E9067D9C-2DE1-4870-BC12-5435831D49EB}" srcOrd="2" destOrd="0" presId="urn:microsoft.com/office/officeart/2005/8/layout/lProcess2"/>
    <dgm:cxn modelId="{DCD0A26B-2899-4C32-8096-E2B3E88A36E4}" type="presParOf" srcId="{E9067D9C-2DE1-4870-BC12-5435831D49EB}" destId="{F4792376-AA99-4E7E-A37B-98FE774D7C75}" srcOrd="0" destOrd="0" presId="urn:microsoft.com/office/officeart/2005/8/layout/lProcess2"/>
    <dgm:cxn modelId="{025F95F3-E10F-400B-BBDB-D4CCC4A32F72}" type="presParOf" srcId="{F4792376-AA99-4E7E-A37B-98FE774D7C75}" destId="{043BE34E-FB3B-4AB3-B9C0-CC3C21112699}" srcOrd="0" destOrd="0" presId="urn:microsoft.com/office/officeart/2005/8/layout/lProcess2"/>
    <dgm:cxn modelId="{882CCE70-6E81-4098-8EDF-8D1A4E8293D3}" type="presParOf" srcId="{F4792376-AA99-4E7E-A37B-98FE774D7C75}" destId="{D3D2264F-80AA-4AD6-AF32-EDE54AA547EC}" srcOrd="1" destOrd="0" presId="urn:microsoft.com/office/officeart/2005/8/layout/lProcess2"/>
    <dgm:cxn modelId="{5C57B276-6304-48BF-983C-31556E976DC0}" type="presParOf" srcId="{F4792376-AA99-4E7E-A37B-98FE774D7C75}" destId="{F6C42386-985F-4B8E-91B3-413FE2D000F4}" srcOrd="2" destOrd="0" presId="urn:microsoft.com/office/officeart/2005/8/layout/lProcess2"/>
    <dgm:cxn modelId="{277762AA-937D-4E63-A8FD-FF045E757860}" type="presParOf" srcId="{F4792376-AA99-4E7E-A37B-98FE774D7C75}" destId="{38928F50-EA07-40FB-8FA3-60FAC7629555}" srcOrd="3" destOrd="0" presId="urn:microsoft.com/office/officeart/2005/8/layout/lProcess2"/>
    <dgm:cxn modelId="{29607ECE-03F4-48B0-90FB-4A5CDDEFF74E}" type="presParOf" srcId="{F4792376-AA99-4E7E-A37B-98FE774D7C75}" destId="{68A978F7-A7C7-42E4-9AEA-D6A31745E181}" srcOrd="4" destOrd="0" presId="urn:microsoft.com/office/officeart/2005/8/layout/lProcess2"/>
    <dgm:cxn modelId="{FB5E2171-23D5-4B30-B173-4A67177EA373}" type="presParOf" srcId="{27746EE9-9D11-4849-9545-3A7270880F7A}" destId="{81C85219-8740-43B2-9FFD-4F9139F9C035}" srcOrd="7" destOrd="0" presId="urn:microsoft.com/office/officeart/2005/8/layout/lProcess2"/>
    <dgm:cxn modelId="{24662780-0008-4B29-B023-6B97ADCD4A4F}" type="presParOf" srcId="{27746EE9-9D11-4849-9545-3A7270880F7A}" destId="{1B897123-3D88-4288-9A60-2D52C9715F62}" srcOrd="8" destOrd="0" presId="urn:microsoft.com/office/officeart/2005/8/layout/lProcess2"/>
    <dgm:cxn modelId="{04D3A8E9-7AB8-436C-8824-A6985EB23377}" type="presParOf" srcId="{1B897123-3D88-4288-9A60-2D52C9715F62}" destId="{AC7D65F2-EEC0-4C66-B23B-7B5D1B1F03B4}" srcOrd="0" destOrd="0" presId="urn:microsoft.com/office/officeart/2005/8/layout/lProcess2"/>
    <dgm:cxn modelId="{42514028-16E3-45D6-B5C7-9ECAC271E843}" type="presParOf" srcId="{1B897123-3D88-4288-9A60-2D52C9715F62}" destId="{F130FA38-705D-495D-8AA9-274806FD84BC}" srcOrd="1" destOrd="0" presId="urn:microsoft.com/office/officeart/2005/8/layout/lProcess2"/>
    <dgm:cxn modelId="{20A24FD4-AFCA-4B27-A7A5-CAA48D18F73B}" type="presParOf" srcId="{1B897123-3D88-4288-9A60-2D52C9715F62}" destId="{ECF1FB35-85B9-4E84-BF2F-105D84192693}" srcOrd="2" destOrd="0" presId="urn:microsoft.com/office/officeart/2005/8/layout/lProcess2"/>
    <dgm:cxn modelId="{36469ED7-0CC3-4623-B761-2D6A1940AC85}" type="presParOf" srcId="{ECF1FB35-85B9-4E84-BF2F-105D84192693}" destId="{7F56DAC6-C9D9-41FA-ACC8-86443B0C49F3}" srcOrd="0" destOrd="0" presId="urn:microsoft.com/office/officeart/2005/8/layout/lProcess2"/>
    <dgm:cxn modelId="{8EBE5C31-5174-46EC-BDE1-F6C75E0D2FA0}" type="presParOf" srcId="{7F56DAC6-C9D9-41FA-ACC8-86443B0C49F3}" destId="{360DEFBC-E01F-4E68-A450-3B685F1A6F00}"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8D9C45-B197-4E50-AFEC-9CBBC171A41F}"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n-US"/>
        </a:p>
      </dgm:t>
    </dgm:pt>
    <dgm:pt modelId="{C7AC5ED7-9E4D-494D-BCA4-6325AEAC461A}">
      <dgm:prSet phldr="0"/>
      <dgm:spPr/>
      <dgm:t>
        <a:bodyPr/>
        <a:lstStyle/>
        <a:p>
          <a:r>
            <a:rPr lang="en-US" dirty="0">
              <a:latin typeface="Montserrat"/>
            </a:rPr>
            <a:t>Each student served in a district in one school year must be accounted for the next fall through the TEA or district records.</a:t>
          </a:r>
        </a:p>
      </dgm:t>
    </dgm:pt>
    <dgm:pt modelId="{A8FAD4CC-7702-4FD8-916E-8940EB06477C}" type="parTrans" cxnId="{02B2F73D-0728-4A86-AA47-4658F03689CD}">
      <dgm:prSet/>
      <dgm:spPr/>
    </dgm:pt>
    <dgm:pt modelId="{8F261378-DE27-4089-9190-38AE7DAA0671}" type="sibTrans" cxnId="{02B2F73D-0728-4A86-AA47-4658F03689CD}">
      <dgm:prSet/>
      <dgm:spPr/>
      <dgm:t>
        <a:bodyPr/>
        <a:lstStyle/>
        <a:p>
          <a:endParaRPr lang="en-US"/>
        </a:p>
      </dgm:t>
    </dgm:pt>
    <dgm:pt modelId="{D06E3C78-CD06-4C6F-866B-F2FA14C43E6D}">
      <dgm:prSet phldr="0"/>
      <dgm:spPr/>
      <dgm:t>
        <a:bodyPr/>
        <a:lstStyle/>
        <a:p>
          <a:r>
            <a:rPr lang="en-US" dirty="0">
              <a:latin typeface="Montserrat"/>
              <a:ea typeface="Calibri"/>
              <a:cs typeface="Calibri"/>
            </a:rPr>
            <a:t>A</a:t>
          </a:r>
          <a:r>
            <a:rPr lang="en-US" b="1" dirty="0">
              <a:latin typeface="Montserrat"/>
              <a:ea typeface="Calibri"/>
              <a:cs typeface="Calibri"/>
            </a:rPr>
            <a:t> continuer </a:t>
          </a:r>
          <a:r>
            <a:rPr lang="en-US" b="0" dirty="0">
              <a:latin typeface="Montserrat"/>
              <a:ea typeface="Calibri"/>
              <a:cs typeface="Calibri"/>
            </a:rPr>
            <a:t>is a student who at the end of their expected graduation year has not graduated and is enrolled by the school start window.  These students are not considered dropouts because they continue their education beyond the traditional four-year graduation timeline.</a:t>
          </a:r>
        </a:p>
      </dgm:t>
    </dgm:pt>
    <dgm:pt modelId="{E1B1545C-008C-4396-BA38-EBD5501A59C2}" type="parTrans" cxnId="{694625EC-6578-4A7E-9957-90B79FF012C3}">
      <dgm:prSet/>
      <dgm:spPr/>
    </dgm:pt>
    <dgm:pt modelId="{EA8E47BD-F5DA-4FC1-BC66-9D4A0A3C75AE}" type="sibTrans" cxnId="{694625EC-6578-4A7E-9957-90B79FF012C3}">
      <dgm:prSet/>
      <dgm:spPr/>
      <dgm:t>
        <a:bodyPr/>
        <a:lstStyle/>
        <a:p>
          <a:endParaRPr lang="en-US"/>
        </a:p>
      </dgm:t>
    </dgm:pt>
    <dgm:pt modelId="{BA12CD0C-A5BD-46FD-8C33-CF88EC684302}">
      <dgm:prSet phldr="0"/>
      <dgm:spPr/>
      <dgm:t>
        <a:bodyPr/>
        <a:lstStyle/>
        <a:p>
          <a:r>
            <a:rPr lang="en-US" dirty="0">
              <a:latin typeface="Montserrat"/>
            </a:rPr>
            <a:t>A student will appear on a district’s </a:t>
          </a:r>
          <a:r>
            <a:rPr lang="en-US" b="1" dirty="0">
              <a:latin typeface="Montserrat"/>
            </a:rPr>
            <a:t>Underreported Student </a:t>
          </a:r>
          <a:r>
            <a:rPr lang="en-US" dirty="0">
              <a:latin typeface="Montserrat"/>
            </a:rPr>
            <a:t>listing if a leaver record was not submitted for a student served by the district the prior year who did not return by the end of the </a:t>
          </a:r>
          <a:r>
            <a:rPr lang="en-US" b="1" dirty="0">
              <a:latin typeface="Montserrat"/>
            </a:rPr>
            <a:t>school start window </a:t>
          </a:r>
          <a:r>
            <a:rPr lang="en-US" dirty="0">
              <a:latin typeface="Montserrat"/>
            </a:rPr>
            <a:t>the following year and did not:</a:t>
          </a:r>
        </a:p>
      </dgm:t>
    </dgm:pt>
    <dgm:pt modelId="{191210C0-E80C-4387-9CD1-40B04285C6A0}" type="parTrans" cxnId="{7706A716-1DF8-4CC4-8D7A-A4E2A26E759B}">
      <dgm:prSet/>
      <dgm:spPr/>
    </dgm:pt>
    <dgm:pt modelId="{CEF4BBCD-C9A2-4F20-88DB-0A3C9C715142}" type="sibTrans" cxnId="{7706A716-1DF8-4CC4-8D7A-A4E2A26E759B}">
      <dgm:prSet/>
      <dgm:spPr/>
      <dgm:t>
        <a:bodyPr/>
        <a:lstStyle/>
        <a:p>
          <a:endParaRPr lang="en-US"/>
        </a:p>
      </dgm:t>
    </dgm:pt>
    <dgm:pt modelId="{646BD26A-5117-4759-908B-2A74325F214A}">
      <dgm:prSet phldr="0"/>
      <dgm:spPr/>
      <dgm:t>
        <a:bodyPr/>
        <a:lstStyle/>
        <a:p>
          <a:r>
            <a:rPr lang="en-US" dirty="0">
              <a:latin typeface="Montserrat"/>
            </a:rPr>
            <a:t>Enroll in another Texas public school</a:t>
          </a:r>
        </a:p>
      </dgm:t>
    </dgm:pt>
    <dgm:pt modelId="{A3C83A6E-B362-42C9-92A7-1732C5A3522C}" type="parTrans" cxnId="{C35EE670-98D1-4B09-AB6C-D77857BF42D3}">
      <dgm:prSet/>
      <dgm:spPr/>
    </dgm:pt>
    <dgm:pt modelId="{8B3FA4E3-72A2-4017-892D-ABD986F53024}" type="sibTrans" cxnId="{C35EE670-98D1-4B09-AB6C-D77857BF42D3}">
      <dgm:prSet/>
      <dgm:spPr/>
    </dgm:pt>
    <dgm:pt modelId="{237488EB-991A-4618-BA71-391074612A56}">
      <dgm:prSet phldr="0"/>
      <dgm:spPr/>
      <dgm:t>
        <a:bodyPr/>
        <a:lstStyle/>
        <a:p>
          <a:r>
            <a:rPr lang="en-US" dirty="0">
              <a:latin typeface="Montserrat"/>
            </a:rPr>
            <a:t>Receive a Texas Certificate of High School Equivalency (</a:t>
          </a:r>
          <a:r>
            <a:rPr lang="en-US" dirty="0" err="1">
              <a:latin typeface="Montserrat"/>
            </a:rPr>
            <a:t>TxCHSE</a:t>
          </a:r>
          <a:r>
            <a:rPr lang="en-US" dirty="0">
              <a:latin typeface="Montserrat"/>
            </a:rPr>
            <a:t>) by August 31.</a:t>
          </a:r>
        </a:p>
      </dgm:t>
    </dgm:pt>
    <dgm:pt modelId="{5C1CC226-E99E-41FC-886E-8C7B746936CE}" type="parTrans" cxnId="{4266E834-6053-45DA-98C6-289F36418D69}">
      <dgm:prSet/>
      <dgm:spPr/>
    </dgm:pt>
    <dgm:pt modelId="{4E8509DF-4B67-40DC-8F1E-696DA2E77E19}" type="sibTrans" cxnId="{4266E834-6053-45DA-98C6-289F36418D69}">
      <dgm:prSet/>
      <dgm:spPr/>
    </dgm:pt>
    <dgm:pt modelId="{85CCDFB3-CB46-4FC0-A735-B39B61AFA124}">
      <dgm:prSet phldr="0"/>
      <dgm:spPr/>
      <dgm:t>
        <a:bodyPr/>
        <a:lstStyle/>
        <a:p>
          <a:r>
            <a:rPr lang="en-US" dirty="0">
              <a:latin typeface="Montserrat"/>
            </a:rPr>
            <a:t>Previously graduated from a Texas public school, or</a:t>
          </a:r>
        </a:p>
      </dgm:t>
    </dgm:pt>
    <dgm:pt modelId="{8E4D3EDE-BE07-4274-ADAD-F3C9A7BE2A38}" type="parTrans" cxnId="{6E3422F6-DE3A-44F6-8DDF-41215068604E}">
      <dgm:prSet/>
      <dgm:spPr/>
    </dgm:pt>
    <dgm:pt modelId="{C9A3E054-CA7E-4473-BB63-5077483C2CB6}" type="sibTrans" cxnId="{6E3422F6-DE3A-44F6-8DDF-41215068604E}">
      <dgm:prSet/>
      <dgm:spPr/>
    </dgm:pt>
    <dgm:pt modelId="{A1992A0F-FC8F-4BBD-9C5E-0670C6717B30}">
      <dgm:prSet phldr="0"/>
      <dgm:spPr/>
      <dgm:t>
        <a:bodyPr/>
        <a:lstStyle/>
        <a:p>
          <a:r>
            <a:rPr lang="en-US" b="0" dirty="0">
              <a:latin typeface="Montserrat"/>
            </a:rPr>
            <a:t>A </a:t>
          </a:r>
          <a:r>
            <a:rPr lang="en-US" b="1" dirty="0">
              <a:latin typeface="Montserrat"/>
            </a:rPr>
            <a:t>leaver code </a:t>
          </a:r>
          <a:r>
            <a:rPr lang="en-US" dirty="0">
              <a:latin typeface="Montserrat"/>
            </a:rPr>
            <a:t>should be entered by the close of the school start window if a student does not return or does not enroll in another Texas public school. </a:t>
          </a:r>
        </a:p>
      </dgm:t>
    </dgm:pt>
    <dgm:pt modelId="{E6CF66D1-D36D-46BC-9DF6-9A3EF99D3343}" type="parTrans" cxnId="{C94B2940-CAC8-4DAE-B545-78249F18EA5E}">
      <dgm:prSet/>
      <dgm:spPr/>
    </dgm:pt>
    <dgm:pt modelId="{03D6EDE7-08E2-45EC-B1E6-B11B6692BC5A}" type="sibTrans" cxnId="{C94B2940-CAC8-4DAE-B545-78249F18EA5E}">
      <dgm:prSet/>
      <dgm:spPr/>
      <dgm:t>
        <a:bodyPr/>
        <a:lstStyle/>
        <a:p>
          <a:endParaRPr lang="en-US"/>
        </a:p>
      </dgm:t>
    </dgm:pt>
    <dgm:pt modelId="{BB905894-4118-4477-82D3-34E1B3312A4E}" type="pres">
      <dgm:prSet presAssocID="{068D9C45-B197-4E50-AFEC-9CBBC171A41F}" presName="Name0" presStyleCnt="0">
        <dgm:presLayoutVars>
          <dgm:dir/>
          <dgm:resizeHandles val="exact"/>
        </dgm:presLayoutVars>
      </dgm:prSet>
      <dgm:spPr/>
    </dgm:pt>
    <dgm:pt modelId="{1105D3B3-0A45-4783-8599-51DD04C56451}" type="pres">
      <dgm:prSet presAssocID="{C7AC5ED7-9E4D-494D-BCA4-6325AEAC461A}" presName="node" presStyleLbl="node1" presStyleIdx="0" presStyleCnt="4">
        <dgm:presLayoutVars>
          <dgm:bulletEnabled val="1"/>
        </dgm:presLayoutVars>
      </dgm:prSet>
      <dgm:spPr/>
    </dgm:pt>
    <dgm:pt modelId="{EE9E0A7F-CA9E-45D9-8388-597761EEAD9D}" type="pres">
      <dgm:prSet presAssocID="{8F261378-DE27-4089-9190-38AE7DAA0671}" presName="sibTrans" presStyleLbl="sibTrans2D1" presStyleIdx="0" presStyleCnt="3"/>
      <dgm:spPr/>
    </dgm:pt>
    <dgm:pt modelId="{E19277DE-24F3-4188-92A7-0C1F8CFF41DD}" type="pres">
      <dgm:prSet presAssocID="{8F261378-DE27-4089-9190-38AE7DAA0671}" presName="connectorText" presStyleLbl="sibTrans2D1" presStyleIdx="0" presStyleCnt="3"/>
      <dgm:spPr/>
    </dgm:pt>
    <dgm:pt modelId="{263AFDCC-F9B8-420D-8424-4C4213FDD08E}" type="pres">
      <dgm:prSet presAssocID="{D06E3C78-CD06-4C6F-866B-F2FA14C43E6D}" presName="node" presStyleLbl="node1" presStyleIdx="1" presStyleCnt="4">
        <dgm:presLayoutVars>
          <dgm:bulletEnabled val="1"/>
        </dgm:presLayoutVars>
      </dgm:prSet>
      <dgm:spPr/>
    </dgm:pt>
    <dgm:pt modelId="{E537F4D3-D9E3-4B76-942F-687E1D66E3EE}" type="pres">
      <dgm:prSet presAssocID="{EA8E47BD-F5DA-4FC1-BC66-9D4A0A3C75AE}" presName="sibTrans" presStyleLbl="sibTrans2D1" presStyleIdx="1" presStyleCnt="3"/>
      <dgm:spPr/>
    </dgm:pt>
    <dgm:pt modelId="{CE5C1C73-E990-47BA-B5F3-81C61D2FE4FF}" type="pres">
      <dgm:prSet presAssocID="{EA8E47BD-F5DA-4FC1-BC66-9D4A0A3C75AE}" presName="connectorText" presStyleLbl="sibTrans2D1" presStyleIdx="1" presStyleCnt="3"/>
      <dgm:spPr/>
    </dgm:pt>
    <dgm:pt modelId="{9B633C4C-A188-4143-B03F-7D16DDA35717}" type="pres">
      <dgm:prSet presAssocID="{A1992A0F-FC8F-4BBD-9C5E-0670C6717B30}" presName="node" presStyleLbl="node1" presStyleIdx="2" presStyleCnt="4">
        <dgm:presLayoutVars>
          <dgm:bulletEnabled val="1"/>
        </dgm:presLayoutVars>
      </dgm:prSet>
      <dgm:spPr/>
    </dgm:pt>
    <dgm:pt modelId="{E40D9B5D-8C07-42E2-94B1-5301A3934408}" type="pres">
      <dgm:prSet presAssocID="{03D6EDE7-08E2-45EC-B1E6-B11B6692BC5A}" presName="sibTrans" presStyleLbl="sibTrans2D1" presStyleIdx="2" presStyleCnt="3"/>
      <dgm:spPr/>
    </dgm:pt>
    <dgm:pt modelId="{F1F2F3A7-7151-4408-AAE4-934824656BCC}" type="pres">
      <dgm:prSet presAssocID="{03D6EDE7-08E2-45EC-B1E6-B11B6692BC5A}" presName="connectorText" presStyleLbl="sibTrans2D1" presStyleIdx="2" presStyleCnt="3"/>
      <dgm:spPr/>
    </dgm:pt>
    <dgm:pt modelId="{2439A2DF-2302-4D4F-BD68-9ACE3D1BDB22}" type="pres">
      <dgm:prSet presAssocID="{BA12CD0C-A5BD-46FD-8C33-CF88EC684302}" presName="node" presStyleLbl="node1" presStyleIdx="3" presStyleCnt="4">
        <dgm:presLayoutVars>
          <dgm:bulletEnabled val="1"/>
        </dgm:presLayoutVars>
      </dgm:prSet>
      <dgm:spPr/>
    </dgm:pt>
  </dgm:ptLst>
  <dgm:cxnLst>
    <dgm:cxn modelId="{2A309700-CAF5-48F3-A30F-1FDFD5E0DD4E}" type="presOf" srcId="{BA12CD0C-A5BD-46FD-8C33-CF88EC684302}" destId="{2439A2DF-2302-4D4F-BD68-9ACE3D1BDB22}" srcOrd="0" destOrd="0" presId="urn:microsoft.com/office/officeart/2005/8/layout/process1"/>
    <dgm:cxn modelId="{E2606102-EDD6-42EA-86AD-AE4962BC0039}" type="presOf" srcId="{03D6EDE7-08E2-45EC-B1E6-B11B6692BC5A}" destId="{F1F2F3A7-7151-4408-AAE4-934824656BCC}" srcOrd="1" destOrd="0" presId="urn:microsoft.com/office/officeart/2005/8/layout/process1"/>
    <dgm:cxn modelId="{7086BA07-F9EC-4BA0-B8B0-252FFBD62EB6}" type="presOf" srcId="{EA8E47BD-F5DA-4FC1-BC66-9D4A0A3C75AE}" destId="{E537F4D3-D9E3-4B76-942F-687E1D66E3EE}" srcOrd="0" destOrd="0" presId="urn:microsoft.com/office/officeart/2005/8/layout/process1"/>
    <dgm:cxn modelId="{F56ED909-1EA5-46BB-929A-88DC672C15B6}" type="presOf" srcId="{068D9C45-B197-4E50-AFEC-9CBBC171A41F}" destId="{BB905894-4118-4477-82D3-34E1B3312A4E}" srcOrd="0" destOrd="0" presId="urn:microsoft.com/office/officeart/2005/8/layout/process1"/>
    <dgm:cxn modelId="{7706A716-1DF8-4CC4-8D7A-A4E2A26E759B}" srcId="{068D9C45-B197-4E50-AFEC-9CBBC171A41F}" destId="{BA12CD0C-A5BD-46FD-8C33-CF88EC684302}" srcOrd="3" destOrd="0" parTransId="{191210C0-E80C-4387-9CD1-40B04285C6A0}" sibTransId="{CEF4BBCD-C9A2-4F20-88DB-0A3C9C715142}"/>
    <dgm:cxn modelId="{5E84B42B-C286-431D-9EC2-F0D976A2F5B5}" type="presOf" srcId="{237488EB-991A-4618-BA71-391074612A56}" destId="{2439A2DF-2302-4D4F-BD68-9ACE3D1BDB22}" srcOrd="0" destOrd="3" presId="urn:microsoft.com/office/officeart/2005/8/layout/process1"/>
    <dgm:cxn modelId="{4266E834-6053-45DA-98C6-289F36418D69}" srcId="{BA12CD0C-A5BD-46FD-8C33-CF88EC684302}" destId="{237488EB-991A-4618-BA71-391074612A56}" srcOrd="2" destOrd="0" parTransId="{5C1CC226-E99E-41FC-886E-8C7B746936CE}" sibTransId="{4E8509DF-4B67-40DC-8F1E-696DA2E77E19}"/>
    <dgm:cxn modelId="{4BDD343D-0C70-47F3-ABE5-F46AD4D8C5D5}" type="presOf" srcId="{EA8E47BD-F5DA-4FC1-BC66-9D4A0A3C75AE}" destId="{CE5C1C73-E990-47BA-B5F3-81C61D2FE4FF}" srcOrd="1" destOrd="0" presId="urn:microsoft.com/office/officeart/2005/8/layout/process1"/>
    <dgm:cxn modelId="{02B2F73D-0728-4A86-AA47-4658F03689CD}" srcId="{068D9C45-B197-4E50-AFEC-9CBBC171A41F}" destId="{C7AC5ED7-9E4D-494D-BCA4-6325AEAC461A}" srcOrd="0" destOrd="0" parTransId="{A8FAD4CC-7702-4FD8-916E-8940EB06477C}" sibTransId="{8F261378-DE27-4089-9190-38AE7DAA0671}"/>
    <dgm:cxn modelId="{5D974C3F-B114-4946-90E1-D6C1DE3DAECC}" type="presOf" srcId="{03D6EDE7-08E2-45EC-B1E6-B11B6692BC5A}" destId="{E40D9B5D-8C07-42E2-94B1-5301A3934408}" srcOrd="0" destOrd="0" presId="urn:microsoft.com/office/officeart/2005/8/layout/process1"/>
    <dgm:cxn modelId="{C94B2940-CAC8-4DAE-B545-78249F18EA5E}" srcId="{068D9C45-B197-4E50-AFEC-9CBBC171A41F}" destId="{A1992A0F-FC8F-4BBD-9C5E-0670C6717B30}" srcOrd="2" destOrd="0" parTransId="{E6CF66D1-D36D-46BC-9DF6-9A3EF99D3343}" sibTransId="{03D6EDE7-08E2-45EC-B1E6-B11B6692BC5A}"/>
    <dgm:cxn modelId="{2FB2BD63-739A-4E77-93B5-AD56290EAAE8}" type="presOf" srcId="{A1992A0F-FC8F-4BBD-9C5E-0670C6717B30}" destId="{9B633C4C-A188-4143-B03F-7D16DDA35717}" srcOrd="0" destOrd="0" presId="urn:microsoft.com/office/officeart/2005/8/layout/process1"/>
    <dgm:cxn modelId="{C35EE670-98D1-4B09-AB6C-D77857BF42D3}" srcId="{BA12CD0C-A5BD-46FD-8C33-CF88EC684302}" destId="{646BD26A-5117-4759-908B-2A74325F214A}" srcOrd="0" destOrd="0" parTransId="{A3C83A6E-B362-42C9-92A7-1732C5A3522C}" sibTransId="{8B3FA4E3-72A2-4017-892D-ABD986F53024}"/>
    <dgm:cxn modelId="{DD523655-56D8-47F6-A983-9A24C724E088}" type="presOf" srcId="{8F261378-DE27-4089-9190-38AE7DAA0671}" destId="{E19277DE-24F3-4188-92A7-0C1F8CFF41DD}" srcOrd="1" destOrd="0" presId="urn:microsoft.com/office/officeart/2005/8/layout/process1"/>
    <dgm:cxn modelId="{3F7573B0-F887-4302-A0D0-8BCFA35626B3}" type="presOf" srcId="{D06E3C78-CD06-4C6F-866B-F2FA14C43E6D}" destId="{263AFDCC-F9B8-420D-8424-4C4213FDD08E}" srcOrd="0" destOrd="0" presId="urn:microsoft.com/office/officeart/2005/8/layout/process1"/>
    <dgm:cxn modelId="{533FAEC1-EFDB-4D8B-BA75-DEB47B1F6718}" type="presOf" srcId="{C7AC5ED7-9E4D-494D-BCA4-6325AEAC461A}" destId="{1105D3B3-0A45-4783-8599-51DD04C56451}" srcOrd="0" destOrd="0" presId="urn:microsoft.com/office/officeart/2005/8/layout/process1"/>
    <dgm:cxn modelId="{EFB752DB-D975-4AC4-A4B7-7E2BEDDBE763}" type="presOf" srcId="{85CCDFB3-CB46-4FC0-A735-B39B61AFA124}" destId="{2439A2DF-2302-4D4F-BD68-9ACE3D1BDB22}" srcOrd="0" destOrd="2" presId="urn:microsoft.com/office/officeart/2005/8/layout/process1"/>
    <dgm:cxn modelId="{694625EC-6578-4A7E-9957-90B79FF012C3}" srcId="{068D9C45-B197-4E50-AFEC-9CBBC171A41F}" destId="{D06E3C78-CD06-4C6F-866B-F2FA14C43E6D}" srcOrd="1" destOrd="0" parTransId="{E1B1545C-008C-4396-BA38-EBD5501A59C2}" sibTransId="{EA8E47BD-F5DA-4FC1-BC66-9D4A0A3C75AE}"/>
    <dgm:cxn modelId="{6E3422F6-DE3A-44F6-8DDF-41215068604E}" srcId="{BA12CD0C-A5BD-46FD-8C33-CF88EC684302}" destId="{85CCDFB3-CB46-4FC0-A735-B39B61AFA124}" srcOrd="1" destOrd="0" parTransId="{8E4D3EDE-BE07-4274-ADAD-F3C9A7BE2A38}" sibTransId="{C9A3E054-CA7E-4473-BB63-5077483C2CB6}"/>
    <dgm:cxn modelId="{07A46EF8-64DA-4A8A-8447-99158A8916B6}" type="presOf" srcId="{646BD26A-5117-4759-908B-2A74325F214A}" destId="{2439A2DF-2302-4D4F-BD68-9ACE3D1BDB22}" srcOrd="0" destOrd="1" presId="urn:microsoft.com/office/officeart/2005/8/layout/process1"/>
    <dgm:cxn modelId="{E342AFFF-4A0B-47B7-80C6-45610EC0045C}" type="presOf" srcId="{8F261378-DE27-4089-9190-38AE7DAA0671}" destId="{EE9E0A7F-CA9E-45D9-8388-597761EEAD9D}" srcOrd="0" destOrd="0" presId="urn:microsoft.com/office/officeart/2005/8/layout/process1"/>
    <dgm:cxn modelId="{B134313B-A252-4D2C-9E60-270B1A47C95D}" type="presParOf" srcId="{BB905894-4118-4477-82D3-34E1B3312A4E}" destId="{1105D3B3-0A45-4783-8599-51DD04C56451}" srcOrd="0" destOrd="0" presId="urn:microsoft.com/office/officeart/2005/8/layout/process1"/>
    <dgm:cxn modelId="{760F67BB-1CC3-43AC-8BCD-6EDA57502CA3}" type="presParOf" srcId="{BB905894-4118-4477-82D3-34E1B3312A4E}" destId="{EE9E0A7F-CA9E-45D9-8388-597761EEAD9D}" srcOrd="1" destOrd="0" presId="urn:microsoft.com/office/officeart/2005/8/layout/process1"/>
    <dgm:cxn modelId="{5E0BD278-D778-4134-A19D-6B897051FC10}" type="presParOf" srcId="{EE9E0A7F-CA9E-45D9-8388-597761EEAD9D}" destId="{E19277DE-24F3-4188-92A7-0C1F8CFF41DD}" srcOrd="0" destOrd="0" presId="urn:microsoft.com/office/officeart/2005/8/layout/process1"/>
    <dgm:cxn modelId="{34C3EC60-3E3E-40B4-B960-5D06CB5B256C}" type="presParOf" srcId="{BB905894-4118-4477-82D3-34E1B3312A4E}" destId="{263AFDCC-F9B8-420D-8424-4C4213FDD08E}" srcOrd="2" destOrd="0" presId="urn:microsoft.com/office/officeart/2005/8/layout/process1"/>
    <dgm:cxn modelId="{B0084222-EB3E-4917-AADB-47A1D1A39B2F}" type="presParOf" srcId="{BB905894-4118-4477-82D3-34E1B3312A4E}" destId="{E537F4D3-D9E3-4B76-942F-687E1D66E3EE}" srcOrd="3" destOrd="0" presId="urn:microsoft.com/office/officeart/2005/8/layout/process1"/>
    <dgm:cxn modelId="{D204E8F6-1FEB-4828-8D9F-41BE20AE23ED}" type="presParOf" srcId="{E537F4D3-D9E3-4B76-942F-687E1D66E3EE}" destId="{CE5C1C73-E990-47BA-B5F3-81C61D2FE4FF}" srcOrd="0" destOrd="0" presId="urn:microsoft.com/office/officeart/2005/8/layout/process1"/>
    <dgm:cxn modelId="{C18150E3-9A08-45CF-BCEE-4B6A9D57AC06}" type="presParOf" srcId="{BB905894-4118-4477-82D3-34E1B3312A4E}" destId="{9B633C4C-A188-4143-B03F-7D16DDA35717}" srcOrd="4" destOrd="0" presId="urn:microsoft.com/office/officeart/2005/8/layout/process1"/>
    <dgm:cxn modelId="{12E430AA-C62B-4154-ADB8-196C2C66DD08}" type="presParOf" srcId="{BB905894-4118-4477-82D3-34E1B3312A4E}" destId="{E40D9B5D-8C07-42E2-94B1-5301A3934408}" srcOrd="5" destOrd="0" presId="urn:microsoft.com/office/officeart/2005/8/layout/process1"/>
    <dgm:cxn modelId="{54F9D7E8-8FBB-4BDE-AFBC-F0914BF8FFE6}" type="presParOf" srcId="{E40D9B5D-8C07-42E2-94B1-5301A3934408}" destId="{F1F2F3A7-7151-4408-AAE4-934824656BCC}" srcOrd="0" destOrd="0" presId="urn:microsoft.com/office/officeart/2005/8/layout/process1"/>
    <dgm:cxn modelId="{5A7B6C97-2495-40FA-A20E-4E36E4134840}" type="presParOf" srcId="{BB905894-4118-4477-82D3-34E1B3312A4E}" destId="{2439A2DF-2302-4D4F-BD68-9ACE3D1BDB22}"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1F5F3E-CFC0-4792-B163-CE68A298B216}" type="doc">
      <dgm:prSet loTypeId="urn:microsoft.com/office/officeart/2017/3/layout/DropPinTimeline" loCatId="timeline" qsTypeId="urn:microsoft.com/office/officeart/2005/8/quickstyle/simple1" qsCatId="simple" csTypeId="urn:microsoft.com/office/officeart/2005/8/colors/accent1_2" csCatId="accent1" phldr="1"/>
      <dgm:spPr/>
      <dgm:t>
        <a:bodyPr/>
        <a:lstStyle/>
        <a:p>
          <a:endParaRPr lang="en-US"/>
        </a:p>
      </dgm:t>
    </dgm:pt>
    <dgm:pt modelId="{68F76492-205C-43E6-83F8-C1E057EC27E8}">
      <dgm:prSet phldrT="[Text]" phldr="0"/>
      <dgm:spPr/>
      <dgm:t>
        <a:bodyPr/>
        <a:lstStyle/>
        <a:p>
          <a:pPr>
            <a:defRPr b="1"/>
          </a:pPr>
          <a:r>
            <a:rPr lang="en-US" dirty="0">
              <a:latin typeface="Aptos Display" panose="02110004020202020204"/>
            </a:rPr>
            <a:t>Student enrolls</a:t>
          </a:r>
          <a:endParaRPr lang="en-US" dirty="0"/>
        </a:p>
      </dgm:t>
    </dgm:pt>
    <dgm:pt modelId="{EBB688A5-BA82-47F1-A05D-08373C5F4D37}" type="parTrans" cxnId="{57961382-8279-4F78-AEC6-512AA138D4CD}">
      <dgm:prSet/>
      <dgm:spPr/>
      <dgm:t>
        <a:bodyPr/>
        <a:lstStyle/>
        <a:p>
          <a:endParaRPr lang="en-US"/>
        </a:p>
      </dgm:t>
    </dgm:pt>
    <dgm:pt modelId="{0FBCA6F7-974F-482E-BF15-C3215F67AB8B}" type="sibTrans" cxnId="{57961382-8279-4F78-AEC6-512AA138D4CD}">
      <dgm:prSet/>
      <dgm:spPr/>
      <dgm:t>
        <a:bodyPr/>
        <a:lstStyle/>
        <a:p>
          <a:endParaRPr lang="en-US"/>
        </a:p>
      </dgm:t>
    </dgm:pt>
    <dgm:pt modelId="{450801A6-117C-45A0-8150-21AAD835FDC3}">
      <dgm:prSet phldrT="[Text]" phldr="0"/>
      <dgm:spPr/>
      <dgm:t>
        <a:bodyPr/>
        <a:lstStyle/>
        <a:p>
          <a:r>
            <a:rPr lang="en-US" dirty="0">
              <a:latin typeface="Aptos Display" panose="02110004020202020204"/>
            </a:rPr>
            <a:t>Prior Year </a:t>
          </a:r>
          <a:endParaRPr lang="en-US" dirty="0"/>
        </a:p>
      </dgm:t>
    </dgm:pt>
    <dgm:pt modelId="{17034F6F-D5C6-4D66-A2D0-A4E5D3329A86}" type="parTrans" cxnId="{79AD8068-5AFE-49B8-A9D3-A0BD4DAA590A}">
      <dgm:prSet/>
      <dgm:spPr/>
      <dgm:t>
        <a:bodyPr/>
        <a:lstStyle/>
        <a:p>
          <a:endParaRPr lang="en-US"/>
        </a:p>
      </dgm:t>
    </dgm:pt>
    <dgm:pt modelId="{F431AABA-7369-4BFD-A43B-F80B93880C29}" type="sibTrans" cxnId="{79AD8068-5AFE-49B8-A9D3-A0BD4DAA590A}">
      <dgm:prSet/>
      <dgm:spPr/>
      <dgm:t>
        <a:bodyPr/>
        <a:lstStyle/>
        <a:p>
          <a:endParaRPr lang="en-US"/>
        </a:p>
      </dgm:t>
    </dgm:pt>
    <dgm:pt modelId="{3D1CC6ED-DD22-48C7-81CF-0BF1D9A425CE}">
      <dgm:prSet phldrT="[Text]" phldr="0"/>
      <dgm:spPr/>
      <dgm:t>
        <a:bodyPr/>
        <a:lstStyle/>
        <a:p>
          <a:pPr>
            <a:defRPr b="1"/>
          </a:pPr>
          <a:r>
            <a:rPr lang="en-US" dirty="0">
              <a:latin typeface="Aptos Display" panose="02110004020202020204"/>
            </a:rPr>
            <a:t>Student leaves</a:t>
          </a:r>
          <a:endParaRPr lang="en-US" dirty="0"/>
        </a:p>
      </dgm:t>
    </dgm:pt>
    <dgm:pt modelId="{394D607A-CC8E-426B-8303-9573B9533BF1}" type="parTrans" cxnId="{5C7B804C-3F68-417C-A975-921A0927A5F6}">
      <dgm:prSet/>
      <dgm:spPr/>
      <dgm:t>
        <a:bodyPr/>
        <a:lstStyle/>
        <a:p>
          <a:endParaRPr lang="en-US"/>
        </a:p>
      </dgm:t>
    </dgm:pt>
    <dgm:pt modelId="{7310FCBB-A631-4C17-BDFB-F43C63057B84}" type="sibTrans" cxnId="{5C7B804C-3F68-417C-A975-921A0927A5F6}">
      <dgm:prSet/>
      <dgm:spPr/>
      <dgm:t>
        <a:bodyPr/>
        <a:lstStyle/>
        <a:p>
          <a:endParaRPr lang="en-US"/>
        </a:p>
      </dgm:t>
    </dgm:pt>
    <dgm:pt modelId="{B4218BFD-38FF-45DD-A325-831F18BD2291}">
      <dgm:prSet phldrT="[Text]" phldr="0"/>
      <dgm:spPr/>
      <dgm:t>
        <a:bodyPr/>
        <a:lstStyle/>
        <a:p>
          <a:r>
            <a:rPr lang="en-US" dirty="0">
              <a:latin typeface="Aptos Display" panose="02110004020202020204"/>
            </a:rPr>
            <a:t>Prior Year </a:t>
          </a:r>
          <a:endParaRPr lang="en-US" dirty="0"/>
        </a:p>
      </dgm:t>
    </dgm:pt>
    <dgm:pt modelId="{4C8B388F-8573-4AE7-B970-3EA5B334FEC2}" type="parTrans" cxnId="{8BEEE23E-CB78-433B-8B3A-A12CD9E007B1}">
      <dgm:prSet/>
      <dgm:spPr/>
      <dgm:t>
        <a:bodyPr/>
        <a:lstStyle/>
        <a:p>
          <a:endParaRPr lang="en-US"/>
        </a:p>
      </dgm:t>
    </dgm:pt>
    <dgm:pt modelId="{D70C8CF0-62D1-4D78-B808-88436CCF4067}" type="sibTrans" cxnId="{8BEEE23E-CB78-433B-8B3A-A12CD9E007B1}">
      <dgm:prSet/>
      <dgm:spPr/>
      <dgm:t>
        <a:bodyPr/>
        <a:lstStyle/>
        <a:p>
          <a:endParaRPr lang="en-US"/>
        </a:p>
      </dgm:t>
    </dgm:pt>
    <dgm:pt modelId="{14E74ACA-CEC1-4D55-AD9F-99FFD354E115}">
      <dgm:prSet phldrT="[Text]" phldr="0"/>
      <dgm:spPr/>
      <dgm:t>
        <a:bodyPr/>
        <a:lstStyle/>
        <a:p>
          <a:pPr>
            <a:defRPr b="1"/>
          </a:pPr>
          <a:r>
            <a:rPr lang="en-US" dirty="0">
              <a:latin typeface="Aptos Display" panose="02110004020202020204"/>
            </a:rPr>
            <a:t>First day of school  </a:t>
          </a:r>
          <a:r>
            <a:rPr lang="en-US" b="0" dirty="0">
              <a:latin typeface="Aptos Display" panose="02110004020202020204"/>
            </a:rPr>
            <a:t>(current year)</a:t>
          </a:r>
        </a:p>
      </dgm:t>
    </dgm:pt>
    <dgm:pt modelId="{E11CDAF3-2F79-4AC0-BA9B-65EDA2B0A65C}" type="parTrans" cxnId="{9BB594D3-3D8D-4434-9C99-B8CFBC6F799A}">
      <dgm:prSet/>
      <dgm:spPr/>
      <dgm:t>
        <a:bodyPr/>
        <a:lstStyle/>
        <a:p>
          <a:endParaRPr lang="en-US"/>
        </a:p>
      </dgm:t>
    </dgm:pt>
    <dgm:pt modelId="{7643E092-3743-4510-A7A9-41D0688FE608}" type="sibTrans" cxnId="{9BB594D3-3D8D-4434-9C99-B8CFBC6F799A}">
      <dgm:prSet/>
      <dgm:spPr/>
      <dgm:t>
        <a:bodyPr/>
        <a:lstStyle/>
        <a:p>
          <a:endParaRPr lang="en-US"/>
        </a:p>
      </dgm:t>
    </dgm:pt>
    <dgm:pt modelId="{1C08BB1A-CA5D-4283-8589-89CC504F84DE}">
      <dgm:prSet phldr="0"/>
      <dgm:spPr/>
      <dgm:t>
        <a:bodyPr/>
        <a:lstStyle/>
        <a:p>
          <a:pPr>
            <a:defRPr b="1"/>
          </a:pPr>
          <a:r>
            <a:rPr lang="en-US" dirty="0">
              <a:latin typeface="Aptos Display" panose="02110004020202020204"/>
            </a:rPr>
            <a:t>Cumulative enrollment event (UID)</a:t>
          </a:r>
        </a:p>
      </dgm:t>
    </dgm:pt>
    <dgm:pt modelId="{1FAD7A80-A3F4-44C3-B154-2BEDAD4B0263}" type="parTrans" cxnId="{32E4F6EC-9239-4810-A6C2-952DD17757C0}">
      <dgm:prSet/>
      <dgm:spPr/>
      <dgm:t>
        <a:bodyPr/>
        <a:lstStyle/>
        <a:p>
          <a:endParaRPr lang="en-US"/>
        </a:p>
      </dgm:t>
    </dgm:pt>
    <dgm:pt modelId="{DB0266A0-F007-4BC8-AA2B-57D609D1BA1A}" type="sibTrans" cxnId="{32E4F6EC-9239-4810-A6C2-952DD17757C0}">
      <dgm:prSet/>
      <dgm:spPr/>
      <dgm:t>
        <a:bodyPr/>
        <a:lstStyle/>
        <a:p>
          <a:endParaRPr lang="en-US"/>
        </a:p>
      </dgm:t>
    </dgm:pt>
    <dgm:pt modelId="{0A2F6036-1475-496D-A503-482C7AE227F7}">
      <dgm:prSet phldr="0"/>
      <dgm:spPr/>
      <dgm:t>
        <a:bodyPr/>
        <a:lstStyle/>
        <a:p>
          <a:r>
            <a:rPr lang="en-US" b="0" dirty="0">
              <a:latin typeface="Aptos Display" panose="02110004020202020204"/>
            </a:rPr>
            <a:t>School Start Window opens </a:t>
          </a:r>
          <a:endParaRPr lang="en-US" b="0" dirty="0"/>
        </a:p>
      </dgm:t>
    </dgm:pt>
    <dgm:pt modelId="{04627CA7-DB4F-44E4-A44D-D8A529C86281}" type="parTrans" cxnId="{D777863B-DBA7-409E-BE22-DEA8DA5A3AF0}">
      <dgm:prSet/>
      <dgm:spPr/>
      <dgm:t>
        <a:bodyPr/>
        <a:lstStyle/>
        <a:p>
          <a:endParaRPr lang="en-US"/>
        </a:p>
      </dgm:t>
    </dgm:pt>
    <dgm:pt modelId="{1F18E6A8-4A36-45E0-A5C1-0ECD2F0B001C}" type="sibTrans" cxnId="{D777863B-DBA7-409E-BE22-DEA8DA5A3AF0}">
      <dgm:prSet/>
      <dgm:spPr/>
      <dgm:t>
        <a:bodyPr/>
        <a:lstStyle/>
        <a:p>
          <a:endParaRPr lang="en-US"/>
        </a:p>
      </dgm:t>
    </dgm:pt>
    <dgm:pt modelId="{E2013C28-C128-4FD9-9D26-50529FE1BDF6}">
      <dgm:prSet phldr="0"/>
      <dgm:spPr/>
      <dgm:t>
        <a:bodyPr/>
        <a:lstStyle/>
        <a:p>
          <a:r>
            <a:rPr lang="en-US" b="0" dirty="0">
              <a:latin typeface="Aptos Display" panose="02110004020202020204"/>
            </a:rPr>
            <a:t>2nd Friday in September</a:t>
          </a:r>
        </a:p>
      </dgm:t>
    </dgm:pt>
    <dgm:pt modelId="{D3498450-4408-4663-80D5-26D080DBE280}" type="parTrans" cxnId="{A4E94E3D-4D0D-418E-B6B2-27ED9F33380F}">
      <dgm:prSet/>
      <dgm:spPr/>
      <dgm:t>
        <a:bodyPr/>
        <a:lstStyle/>
        <a:p>
          <a:endParaRPr lang="en-US"/>
        </a:p>
      </dgm:t>
    </dgm:pt>
    <dgm:pt modelId="{76EB0163-114C-4EA0-9C20-6CF1B7CDC3E2}" type="sibTrans" cxnId="{A4E94E3D-4D0D-418E-B6B2-27ED9F33380F}">
      <dgm:prSet/>
      <dgm:spPr/>
      <dgm:t>
        <a:bodyPr/>
        <a:lstStyle/>
        <a:p>
          <a:endParaRPr lang="en-US"/>
        </a:p>
      </dgm:t>
    </dgm:pt>
    <dgm:pt modelId="{9B82CBC6-7D0B-4078-91DE-215F065A791D}">
      <dgm:prSet phldr="0"/>
      <dgm:spPr/>
      <dgm:t>
        <a:bodyPr/>
        <a:lstStyle/>
        <a:p>
          <a:pPr>
            <a:defRPr b="1"/>
          </a:pPr>
          <a:r>
            <a:rPr lang="en-US" b="1" dirty="0">
              <a:latin typeface="Aptos Display" panose="02110004020202020204"/>
            </a:rPr>
            <a:t>Close of School Start Window</a:t>
          </a:r>
        </a:p>
      </dgm:t>
    </dgm:pt>
    <dgm:pt modelId="{4D5B75C1-C460-4966-A45C-B7BF106A2BFD}" type="parTrans" cxnId="{A6DA7494-0897-4A94-B3DD-E015F4A503B6}">
      <dgm:prSet/>
      <dgm:spPr/>
      <dgm:t>
        <a:bodyPr/>
        <a:lstStyle/>
        <a:p>
          <a:endParaRPr lang="en-US"/>
        </a:p>
      </dgm:t>
    </dgm:pt>
    <dgm:pt modelId="{2ACB0F2C-AA91-440F-8345-62D5A73AE96F}" type="sibTrans" cxnId="{A6DA7494-0897-4A94-B3DD-E015F4A503B6}">
      <dgm:prSet/>
      <dgm:spPr/>
      <dgm:t>
        <a:bodyPr/>
        <a:lstStyle/>
        <a:p>
          <a:endParaRPr lang="en-US"/>
        </a:p>
      </dgm:t>
    </dgm:pt>
    <dgm:pt modelId="{4D254D14-E736-4B27-975E-85539423BAC6}">
      <dgm:prSet phldr="0"/>
      <dgm:spPr/>
      <dgm:t>
        <a:bodyPr/>
        <a:lstStyle/>
        <a:p>
          <a:r>
            <a:rPr lang="en-US" b="0" dirty="0">
              <a:latin typeface="Aptos Display" panose="02110004020202020204"/>
            </a:rPr>
            <a:t>Last Friday in September</a:t>
          </a:r>
        </a:p>
      </dgm:t>
    </dgm:pt>
    <dgm:pt modelId="{E3F80FB4-EE39-4A6F-BEE8-6894C16C9B65}" type="parTrans" cxnId="{FE0D0CA2-41C4-4E1D-BA68-DAECF45639D0}">
      <dgm:prSet/>
      <dgm:spPr/>
      <dgm:t>
        <a:bodyPr/>
        <a:lstStyle/>
        <a:p>
          <a:endParaRPr lang="en-US"/>
        </a:p>
      </dgm:t>
    </dgm:pt>
    <dgm:pt modelId="{6710E6B4-5F52-4A91-A8A7-E24E91548F9D}" type="sibTrans" cxnId="{FE0D0CA2-41C4-4E1D-BA68-DAECF45639D0}">
      <dgm:prSet/>
      <dgm:spPr/>
      <dgm:t>
        <a:bodyPr/>
        <a:lstStyle/>
        <a:p>
          <a:endParaRPr lang="en-US"/>
        </a:p>
      </dgm:t>
    </dgm:pt>
    <dgm:pt modelId="{D83EB89D-5E16-42EE-9071-05AB61A9DEEB}">
      <dgm:prSet phldr="0"/>
      <dgm:spPr/>
      <dgm:t>
        <a:bodyPr/>
        <a:lstStyle/>
        <a:p>
          <a:pPr>
            <a:defRPr b="1"/>
          </a:pPr>
          <a:r>
            <a:rPr lang="en-US" b="1" dirty="0">
              <a:latin typeface="Aptos Display" panose="02110004020202020204"/>
            </a:rPr>
            <a:t>Fall Snapshot </a:t>
          </a:r>
        </a:p>
      </dgm:t>
    </dgm:pt>
    <dgm:pt modelId="{A6B04C1A-B1BB-41E7-B172-2587A7C0E491}" type="parTrans" cxnId="{9A9A0787-9B2D-4A66-9438-454C7D698317}">
      <dgm:prSet/>
      <dgm:spPr/>
      <dgm:t>
        <a:bodyPr/>
        <a:lstStyle/>
        <a:p>
          <a:endParaRPr lang="en-US"/>
        </a:p>
      </dgm:t>
    </dgm:pt>
    <dgm:pt modelId="{FF5C704A-998F-4F92-8F70-4EC09759845E}" type="sibTrans" cxnId="{9A9A0787-9B2D-4A66-9438-454C7D698317}">
      <dgm:prSet/>
      <dgm:spPr/>
      <dgm:t>
        <a:bodyPr/>
        <a:lstStyle/>
        <a:p>
          <a:endParaRPr lang="en-US"/>
        </a:p>
      </dgm:t>
    </dgm:pt>
    <dgm:pt modelId="{74C36822-11D5-4A96-88F9-D8D7C08AC7BB}">
      <dgm:prSet phldr="0"/>
      <dgm:spPr/>
      <dgm:t>
        <a:bodyPr/>
        <a:lstStyle/>
        <a:p>
          <a:r>
            <a:rPr lang="en-US" b="0" dirty="0">
              <a:latin typeface="Aptos Display" panose="02110004020202020204"/>
            </a:rPr>
            <a:t>Last Friday in October</a:t>
          </a:r>
        </a:p>
      </dgm:t>
    </dgm:pt>
    <dgm:pt modelId="{85793081-0C56-466E-ACE5-D36971ABD133}" type="parTrans" cxnId="{52B6DA31-D484-4082-A2B0-147108D08F4F}">
      <dgm:prSet/>
      <dgm:spPr/>
      <dgm:t>
        <a:bodyPr/>
        <a:lstStyle/>
        <a:p>
          <a:endParaRPr lang="en-US"/>
        </a:p>
      </dgm:t>
    </dgm:pt>
    <dgm:pt modelId="{2A8EAE01-10AE-4867-BB94-08F677B94596}" type="sibTrans" cxnId="{52B6DA31-D484-4082-A2B0-147108D08F4F}">
      <dgm:prSet/>
      <dgm:spPr/>
      <dgm:t>
        <a:bodyPr/>
        <a:lstStyle/>
        <a:p>
          <a:endParaRPr lang="en-US"/>
        </a:p>
      </dgm:t>
    </dgm:pt>
    <dgm:pt modelId="{73523CB9-8016-4D9D-BEC5-F7ACE65AE75B}">
      <dgm:prSet phldr="0"/>
      <dgm:spPr/>
      <dgm:t>
        <a:bodyPr/>
        <a:lstStyle/>
        <a:p>
          <a:pPr>
            <a:defRPr b="1"/>
          </a:pPr>
          <a:r>
            <a:rPr lang="en-US" b="1" dirty="0">
              <a:latin typeface="Aptos Display" panose="02110004020202020204"/>
            </a:rPr>
            <a:t>December -Underreported student list available</a:t>
          </a:r>
        </a:p>
      </dgm:t>
    </dgm:pt>
    <dgm:pt modelId="{11421377-3693-45F2-A0F2-C275F41A55E4}" type="parTrans" cxnId="{FCE7519D-D0DF-4B13-A723-028B69A5E46F}">
      <dgm:prSet/>
      <dgm:spPr/>
      <dgm:t>
        <a:bodyPr/>
        <a:lstStyle/>
        <a:p>
          <a:endParaRPr lang="en-US"/>
        </a:p>
      </dgm:t>
    </dgm:pt>
    <dgm:pt modelId="{873A4D81-ACEC-4062-993F-5B43DB51CFBD}" type="sibTrans" cxnId="{FCE7519D-D0DF-4B13-A723-028B69A5E46F}">
      <dgm:prSet/>
      <dgm:spPr/>
      <dgm:t>
        <a:bodyPr/>
        <a:lstStyle/>
        <a:p>
          <a:endParaRPr lang="en-US"/>
        </a:p>
      </dgm:t>
    </dgm:pt>
    <dgm:pt modelId="{4C373D17-3E98-4D1D-9466-98CC2BAEC444}">
      <dgm:prSet phldr="0"/>
      <dgm:spPr/>
      <dgm:t>
        <a:bodyPr/>
        <a:lstStyle/>
        <a:p>
          <a:pPr>
            <a:defRPr b="1"/>
          </a:pPr>
          <a:r>
            <a:rPr lang="en-US" b="1" dirty="0">
              <a:latin typeface="Aptos Display" panose="02110004020202020204"/>
            </a:rPr>
            <a:t>Fall submission due to TEA</a:t>
          </a:r>
        </a:p>
      </dgm:t>
    </dgm:pt>
    <dgm:pt modelId="{3F6FD77B-3125-44B2-91B8-02A66EFA2BD8}" type="parTrans" cxnId="{962689C1-5BC8-4364-8397-908268BB9D0B}">
      <dgm:prSet/>
      <dgm:spPr/>
      <dgm:t>
        <a:bodyPr/>
        <a:lstStyle/>
        <a:p>
          <a:endParaRPr lang="en-US"/>
        </a:p>
      </dgm:t>
    </dgm:pt>
    <dgm:pt modelId="{9C13F50B-E133-424B-A9F1-1C34C55FAB48}" type="sibTrans" cxnId="{962689C1-5BC8-4364-8397-908268BB9D0B}">
      <dgm:prSet/>
      <dgm:spPr/>
      <dgm:t>
        <a:bodyPr/>
        <a:lstStyle/>
        <a:p>
          <a:endParaRPr lang="en-US"/>
        </a:p>
      </dgm:t>
    </dgm:pt>
    <dgm:pt modelId="{E95EE767-4334-497E-BA17-E78BA9776670}">
      <dgm:prSet phldr="0"/>
      <dgm:spPr/>
      <dgm:t>
        <a:bodyPr/>
        <a:lstStyle/>
        <a:p>
          <a:pPr>
            <a:defRPr b="1"/>
          </a:pPr>
          <a:r>
            <a:rPr lang="en-US" b="1" dirty="0">
              <a:latin typeface="Aptos Display" panose="02110004020202020204"/>
            </a:rPr>
            <a:t>Fall resubmission due to TEA</a:t>
          </a:r>
        </a:p>
      </dgm:t>
    </dgm:pt>
    <dgm:pt modelId="{BA64F188-398B-410B-8470-04B8F98DEAA1}" type="parTrans" cxnId="{26470BB9-77B9-47C5-92BD-81C3062DE0F3}">
      <dgm:prSet/>
      <dgm:spPr/>
      <dgm:t>
        <a:bodyPr/>
        <a:lstStyle/>
        <a:p>
          <a:endParaRPr lang="en-US"/>
        </a:p>
      </dgm:t>
    </dgm:pt>
    <dgm:pt modelId="{BADD66F4-7A55-4E93-81AD-54A117A6DDB5}" type="sibTrans" cxnId="{26470BB9-77B9-47C5-92BD-81C3062DE0F3}">
      <dgm:prSet/>
      <dgm:spPr/>
      <dgm:t>
        <a:bodyPr/>
        <a:lstStyle/>
        <a:p>
          <a:endParaRPr lang="en-US"/>
        </a:p>
      </dgm:t>
    </dgm:pt>
    <dgm:pt modelId="{41F274B2-67A9-400C-A0A9-7B157E1A4128}">
      <dgm:prSet phldr="0"/>
      <dgm:spPr/>
      <dgm:t>
        <a:bodyPr/>
        <a:lstStyle/>
        <a:p>
          <a:r>
            <a:rPr lang="en-US" b="0" dirty="0">
              <a:latin typeface="Aptos Display" panose="02110004020202020204"/>
            </a:rPr>
            <a:t>January</a:t>
          </a:r>
        </a:p>
      </dgm:t>
    </dgm:pt>
    <dgm:pt modelId="{6ADFD13F-68D0-4382-BD35-95E12ED72E56}" type="parTrans" cxnId="{D072F7D0-422D-4FA4-BF4C-BD60E43BBEE0}">
      <dgm:prSet/>
      <dgm:spPr/>
      <dgm:t>
        <a:bodyPr/>
        <a:lstStyle/>
        <a:p>
          <a:endParaRPr lang="en-US"/>
        </a:p>
      </dgm:t>
    </dgm:pt>
    <dgm:pt modelId="{10456617-2E8F-4690-8446-8C8C4141DC58}" type="sibTrans" cxnId="{D072F7D0-422D-4FA4-BF4C-BD60E43BBEE0}">
      <dgm:prSet/>
      <dgm:spPr/>
      <dgm:t>
        <a:bodyPr/>
        <a:lstStyle/>
        <a:p>
          <a:endParaRPr lang="en-US"/>
        </a:p>
      </dgm:t>
    </dgm:pt>
    <dgm:pt modelId="{5B5EFB75-7B89-4493-8538-A3588964849F}">
      <dgm:prSet phldr="0"/>
      <dgm:spPr/>
      <dgm:t>
        <a:bodyPr/>
        <a:lstStyle/>
        <a:p>
          <a:pPr>
            <a:defRPr b="1"/>
          </a:pPr>
          <a:r>
            <a:rPr lang="en-US" b="1" dirty="0">
              <a:latin typeface="Aptos Display" panose="02110004020202020204"/>
            </a:rPr>
            <a:t>No-shows identified</a:t>
          </a:r>
        </a:p>
      </dgm:t>
    </dgm:pt>
    <dgm:pt modelId="{550B7B30-6D0B-4983-B8C6-0B8BD9FECFE5}" type="parTrans" cxnId="{D04434F2-6DEB-4122-8EF7-0A7D7B36E6E7}">
      <dgm:prSet/>
      <dgm:spPr/>
      <dgm:t>
        <a:bodyPr/>
        <a:lstStyle/>
        <a:p>
          <a:endParaRPr lang="en-US"/>
        </a:p>
      </dgm:t>
    </dgm:pt>
    <dgm:pt modelId="{4BF5F9A7-A794-4805-A3A7-8B9202DC44F0}" type="sibTrans" cxnId="{D04434F2-6DEB-4122-8EF7-0A7D7B36E6E7}">
      <dgm:prSet/>
      <dgm:spPr/>
      <dgm:t>
        <a:bodyPr/>
        <a:lstStyle/>
        <a:p>
          <a:endParaRPr lang="en-US"/>
        </a:p>
      </dgm:t>
    </dgm:pt>
    <dgm:pt modelId="{E0121B6D-9E5D-4584-A2F8-F2B203429B0D}">
      <dgm:prSet phldr="0"/>
      <dgm:spPr/>
      <dgm:t>
        <a:bodyPr/>
        <a:lstStyle/>
        <a:p>
          <a:pPr rtl="0"/>
          <a:r>
            <a:rPr lang="en-US" b="0" dirty="0">
              <a:latin typeface="Aptos Display" panose="02110004020202020204"/>
            </a:rPr>
            <a:t>Students who did not show up on the first day of school</a:t>
          </a:r>
        </a:p>
      </dgm:t>
    </dgm:pt>
    <dgm:pt modelId="{88F6170B-8206-401D-ADAD-6B2208A0E82B}" type="parTrans" cxnId="{CA219F91-94AF-4E55-8E2F-006F0AF75EBA}">
      <dgm:prSet/>
      <dgm:spPr/>
      <dgm:t>
        <a:bodyPr/>
        <a:lstStyle/>
        <a:p>
          <a:endParaRPr lang="en-US"/>
        </a:p>
      </dgm:t>
    </dgm:pt>
    <dgm:pt modelId="{09ABBAFA-0B99-4197-AB04-02CC2740C5FF}" type="sibTrans" cxnId="{CA219F91-94AF-4E55-8E2F-006F0AF75EBA}">
      <dgm:prSet/>
      <dgm:spPr/>
      <dgm:t>
        <a:bodyPr/>
        <a:lstStyle/>
        <a:p>
          <a:endParaRPr lang="en-US"/>
        </a:p>
      </dgm:t>
    </dgm:pt>
    <dgm:pt modelId="{46E2DB4D-F9B3-4BA1-884E-0A1805D9F02C}" type="pres">
      <dgm:prSet presAssocID="{A61F5F3E-CFC0-4792-B163-CE68A298B216}" presName="root" presStyleCnt="0">
        <dgm:presLayoutVars>
          <dgm:chMax/>
          <dgm:chPref/>
          <dgm:animLvl val="lvl"/>
        </dgm:presLayoutVars>
      </dgm:prSet>
      <dgm:spPr/>
    </dgm:pt>
    <dgm:pt modelId="{99B04F06-E521-4D33-8EAB-A8445BE91DEA}" type="pres">
      <dgm:prSet presAssocID="{A61F5F3E-CFC0-4792-B163-CE68A298B216}" presName="divider" presStyleLbl="fgAcc1" presStyleIdx="0" presStyleCnt="11"/>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B06495AE-3EE9-451F-A4EC-D38F3C212758}" type="pres">
      <dgm:prSet presAssocID="{A61F5F3E-CFC0-4792-B163-CE68A298B216}" presName="nodes" presStyleCnt="0">
        <dgm:presLayoutVars>
          <dgm:chMax/>
          <dgm:chPref/>
          <dgm:animLvl val="lvl"/>
        </dgm:presLayoutVars>
      </dgm:prSet>
      <dgm:spPr/>
    </dgm:pt>
    <dgm:pt modelId="{917B5062-8EDB-4051-AE34-834AF021BA7B}" type="pres">
      <dgm:prSet presAssocID="{68F76492-205C-43E6-83F8-C1E057EC27E8}" presName="composite" presStyleCnt="0"/>
      <dgm:spPr/>
    </dgm:pt>
    <dgm:pt modelId="{8A2E89AD-E155-4768-839F-98EAAE896C6A}" type="pres">
      <dgm:prSet presAssocID="{68F76492-205C-43E6-83F8-C1E057EC27E8}" presName="ConnectorPoint" presStyleLbl="lnNode1" presStyleIdx="0" presStyleCnt="10"/>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CFD1E5C-EDFC-4EFB-A752-1832D44564FE}" type="pres">
      <dgm:prSet presAssocID="{68F76492-205C-43E6-83F8-C1E057EC27E8}" presName="DropPinPlaceHolder" presStyleCnt="0"/>
      <dgm:spPr/>
    </dgm:pt>
    <dgm:pt modelId="{73F882DF-0419-44FD-BA40-5C89B4FB317C}" type="pres">
      <dgm:prSet presAssocID="{68F76492-205C-43E6-83F8-C1E057EC27E8}" presName="DropPin" presStyleLbl="alignNode1" presStyleIdx="0" presStyleCnt="10"/>
      <dgm:spPr>
        <a:solidFill>
          <a:schemeClr val="accent2">
            <a:lumMod val="75000"/>
          </a:schemeClr>
        </a:solidFill>
      </dgm:spPr>
    </dgm:pt>
    <dgm:pt modelId="{5E6C5BF3-13AD-4307-9727-398206AEBCAB}" type="pres">
      <dgm:prSet presAssocID="{68F76492-205C-43E6-83F8-C1E057EC27E8}" presName="Ellipse" presStyleLbl="fgAcc1" presStyleIdx="1" presStyleCnt="11"/>
      <dgm:spPr>
        <a:solidFill>
          <a:schemeClr val="lt1">
            <a:alpha val="90000"/>
            <a:hueOff val="0"/>
            <a:satOff val="0"/>
            <a:lumOff val="0"/>
            <a:alphaOff val="0"/>
          </a:schemeClr>
        </a:solidFill>
        <a:ln w="19050" cap="flat" cmpd="sng" algn="ctr">
          <a:noFill/>
          <a:prstDash val="solid"/>
          <a:miter lim="800000"/>
        </a:ln>
        <a:effectLst/>
      </dgm:spPr>
    </dgm:pt>
    <dgm:pt modelId="{2714EEFD-6DD3-42C6-909D-E654FF776BCE}" type="pres">
      <dgm:prSet presAssocID="{68F76492-205C-43E6-83F8-C1E057EC27E8}" presName="L2TextContainer" presStyleLbl="revTx" presStyleIdx="0" presStyleCnt="20">
        <dgm:presLayoutVars>
          <dgm:bulletEnabled val="1"/>
        </dgm:presLayoutVars>
      </dgm:prSet>
      <dgm:spPr/>
    </dgm:pt>
    <dgm:pt modelId="{CA74536B-FCB0-4AE2-96D4-536E25106F5D}" type="pres">
      <dgm:prSet presAssocID="{68F76492-205C-43E6-83F8-C1E057EC27E8}" presName="L1TextContainer" presStyleLbl="revTx" presStyleIdx="1" presStyleCnt="20">
        <dgm:presLayoutVars>
          <dgm:chMax val="1"/>
          <dgm:chPref val="1"/>
          <dgm:bulletEnabled val="1"/>
        </dgm:presLayoutVars>
      </dgm:prSet>
      <dgm:spPr/>
    </dgm:pt>
    <dgm:pt modelId="{9CE9A162-3563-4388-9BA7-7E02BF3F8ACA}" type="pres">
      <dgm:prSet presAssocID="{68F76492-205C-43E6-83F8-C1E057EC27E8}" presName="ConnectLine" presStyleLbl="sibTrans1D1" presStyleIdx="0" presStyleCnt="10"/>
      <dgm:spPr>
        <a:noFill/>
        <a:ln w="12700" cap="flat" cmpd="sng" algn="ctr">
          <a:solidFill>
            <a:schemeClr val="accent1">
              <a:hueOff val="0"/>
              <a:satOff val="0"/>
              <a:lumOff val="0"/>
              <a:alphaOff val="0"/>
            </a:schemeClr>
          </a:solidFill>
          <a:prstDash val="dash"/>
          <a:miter lim="800000"/>
        </a:ln>
        <a:effectLst/>
      </dgm:spPr>
    </dgm:pt>
    <dgm:pt modelId="{F0781E0B-2644-45F2-B9A1-6BDA638DD031}" type="pres">
      <dgm:prSet presAssocID="{68F76492-205C-43E6-83F8-C1E057EC27E8}" presName="EmptyPlaceHolder" presStyleCnt="0"/>
      <dgm:spPr/>
    </dgm:pt>
    <dgm:pt modelId="{55A3D228-77FB-46F3-84B6-EDDE67BB0D56}" type="pres">
      <dgm:prSet presAssocID="{0FBCA6F7-974F-482E-BF15-C3215F67AB8B}" presName="spaceBetweenRectangles" presStyleCnt="0"/>
      <dgm:spPr/>
    </dgm:pt>
    <dgm:pt modelId="{B7C9ABBE-8CD1-4934-AD80-94D984810B6E}" type="pres">
      <dgm:prSet presAssocID="{3D1CC6ED-DD22-48C7-81CF-0BF1D9A425CE}" presName="composite" presStyleCnt="0"/>
      <dgm:spPr/>
    </dgm:pt>
    <dgm:pt modelId="{0B4B7626-9C2D-4244-9CE4-67F9FEEDFB83}" type="pres">
      <dgm:prSet presAssocID="{3D1CC6ED-DD22-48C7-81CF-0BF1D9A425CE}" presName="ConnectorPoint" presStyleLbl="lnNode1" presStyleIdx="1" presStyleCnt="10"/>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9637A11F-7CCA-4896-9D79-DE58A868CC6A}" type="pres">
      <dgm:prSet presAssocID="{3D1CC6ED-DD22-48C7-81CF-0BF1D9A425CE}" presName="DropPinPlaceHolder" presStyleCnt="0"/>
      <dgm:spPr/>
    </dgm:pt>
    <dgm:pt modelId="{44FF1B56-2150-4BA9-ADED-8CE2FA9A511D}" type="pres">
      <dgm:prSet presAssocID="{3D1CC6ED-DD22-48C7-81CF-0BF1D9A425CE}" presName="DropPin" presStyleLbl="alignNode1" presStyleIdx="1" presStyleCnt="10"/>
      <dgm:spPr>
        <a:solidFill>
          <a:schemeClr val="accent2">
            <a:lumMod val="75000"/>
          </a:schemeClr>
        </a:solidFill>
      </dgm:spPr>
    </dgm:pt>
    <dgm:pt modelId="{C7770EB9-B310-42D4-BC5B-BE041B86E2D2}" type="pres">
      <dgm:prSet presAssocID="{3D1CC6ED-DD22-48C7-81CF-0BF1D9A425CE}" presName="Ellipse" presStyleLbl="fgAcc1" presStyleIdx="2" presStyleCnt="11"/>
      <dgm:spPr>
        <a:solidFill>
          <a:schemeClr val="lt1">
            <a:alpha val="90000"/>
            <a:hueOff val="0"/>
            <a:satOff val="0"/>
            <a:lumOff val="0"/>
            <a:alphaOff val="0"/>
          </a:schemeClr>
        </a:solidFill>
        <a:ln w="19050" cap="flat" cmpd="sng" algn="ctr">
          <a:noFill/>
          <a:prstDash val="solid"/>
          <a:miter lim="800000"/>
        </a:ln>
        <a:effectLst/>
      </dgm:spPr>
    </dgm:pt>
    <dgm:pt modelId="{1009C4D6-C37D-428D-AC25-B4DBFC531F41}" type="pres">
      <dgm:prSet presAssocID="{3D1CC6ED-DD22-48C7-81CF-0BF1D9A425CE}" presName="L2TextContainer" presStyleLbl="revTx" presStyleIdx="2" presStyleCnt="20">
        <dgm:presLayoutVars>
          <dgm:bulletEnabled val="1"/>
        </dgm:presLayoutVars>
      </dgm:prSet>
      <dgm:spPr/>
    </dgm:pt>
    <dgm:pt modelId="{0A564699-154F-4431-9ED5-2C2BC06EF691}" type="pres">
      <dgm:prSet presAssocID="{3D1CC6ED-DD22-48C7-81CF-0BF1D9A425CE}" presName="L1TextContainer" presStyleLbl="revTx" presStyleIdx="3" presStyleCnt="20">
        <dgm:presLayoutVars>
          <dgm:chMax val="1"/>
          <dgm:chPref val="1"/>
          <dgm:bulletEnabled val="1"/>
        </dgm:presLayoutVars>
      </dgm:prSet>
      <dgm:spPr/>
    </dgm:pt>
    <dgm:pt modelId="{9B8B6C72-5805-46CF-A2EB-3D4038D2A540}" type="pres">
      <dgm:prSet presAssocID="{3D1CC6ED-DD22-48C7-81CF-0BF1D9A425CE}" presName="ConnectLine" presStyleLbl="sibTrans1D1" presStyleIdx="1" presStyleCnt="10"/>
      <dgm:spPr>
        <a:noFill/>
        <a:ln w="12700" cap="flat" cmpd="sng" algn="ctr">
          <a:solidFill>
            <a:schemeClr val="accent1">
              <a:hueOff val="0"/>
              <a:satOff val="0"/>
              <a:lumOff val="0"/>
              <a:alphaOff val="0"/>
            </a:schemeClr>
          </a:solidFill>
          <a:prstDash val="dash"/>
          <a:miter lim="800000"/>
        </a:ln>
        <a:effectLst/>
      </dgm:spPr>
    </dgm:pt>
    <dgm:pt modelId="{2B5398F3-A29A-4F10-B8F1-60F5D601939D}" type="pres">
      <dgm:prSet presAssocID="{3D1CC6ED-DD22-48C7-81CF-0BF1D9A425CE}" presName="EmptyPlaceHolder" presStyleCnt="0"/>
      <dgm:spPr/>
    </dgm:pt>
    <dgm:pt modelId="{129FB4EA-002C-40DD-A9D1-DE2111BAD276}" type="pres">
      <dgm:prSet presAssocID="{7310FCBB-A631-4C17-BDFB-F43C63057B84}" presName="spaceBetweenRectangles" presStyleCnt="0"/>
      <dgm:spPr/>
    </dgm:pt>
    <dgm:pt modelId="{8BBF9D47-F4FB-4607-B613-E5DC5E60CECB}" type="pres">
      <dgm:prSet presAssocID="{14E74ACA-CEC1-4D55-AD9F-99FFD354E115}" presName="composite" presStyleCnt="0"/>
      <dgm:spPr/>
    </dgm:pt>
    <dgm:pt modelId="{AD553D02-F00F-40FD-8D85-9949B6A27987}" type="pres">
      <dgm:prSet presAssocID="{14E74ACA-CEC1-4D55-AD9F-99FFD354E115}" presName="ConnectorPoint" presStyleLbl="lnNode1" presStyleIdx="2" presStyleCnt="10"/>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6D646F7-ACF2-4887-B3CB-743B1FE2DDDD}" type="pres">
      <dgm:prSet presAssocID="{14E74ACA-CEC1-4D55-AD9F-99FFD354E115}" presName="DropPinPlaceHolder" presStyleCnt="0"/>
      <dgm:spPr/>
    </dgm:pt>
    <dgm:pt modelId="{669A9A11-21CD-4521-8795-8A89797D32D6}" type="pres">
      <dgm:prSet presAssocID="{14E74ACA-CEC1-4D55-AD9F-99FFD354E115}" presName="DropPin" presStyleLbl="alignNode1" presStyleIdx="2" presStyleCnt="10"/>
      <dgm:spPr/>
    </dgm:pt>
    <dgm:pt modelId="{3ED21DF4-A20D-4F5F-BB66-FCBE2E836810}" type="pres">
      <dgm:prSet presAssocID="{14E74ACA-CEC1-4D55-AD9F-99FFD354E115}" presName="Ellipse" presStyleLbl="fgAcc1" presStyleIdx="3" presStyleCnt="11"/>
      <dgm:spPr>
        <a:solidFill>
          <a:schemeClr val="lt1">
            <a:alpha val="90000"/>
            <a:hueOff val="0"/>
            <a:satOff val="0"/>
            <a:lumOff val="0"/>
            <a:alphaOff val="0"/>
          </a:schemeClr>
        </a:solidFill>
        <a:ln w="19050" cap="flat" cmpd="sng" algn="ctr">
          <a:noFill/>
          <a:prstDash val="solid"/>
          <a:miter lim="800000"/>
        </a:ln>
        <a:effectLst/>
      </dgm:spPr>
    </dgm:pt>
    <dgm:pt modelId="{EF873A41-A3F1-4B38-AEC5-39E2056F156C}" type="pres">
      <dgm:prSet presAssocID="{14E74ACA-CEC1-4D55-AD9F-99FFD354E115}" presName="L2TextContainer" presStyleLbl="revTx" presStyleIdx="4" presStyleCnt="20">
        <dgm:presLayoutVars>
          <dgm:bulletEnabled val="1"/>
        </dgm:presLayoutVars>
      </dgm:prSet>
      <dgm:spPr/>
    </dgm:pt>
    <dgm:pt modelId="{A9DF356D-F9C4-42D1-B944-89EB0A49987B}" type="pres">
      <dgm:prSet presAssocID="{14E74ACA-CEC1-4D55-AD9F-99FFD354E115}" presName="L1TextContainer" presStyleLbl="revTx" presStyleIdx="5" presStyleCnt="20">
        <dgm:presLayoutVars>
          <dgm:chMax val="1"/>
          <dgm:chPref val="1"/>
          <dgm:bulletEnabled val="1"/>
        </dgm:presLayoutVars>
      </dgm:prSet>
      <dgm:spPr/>
    </dgm:pt>
    <dgm:pt modelId="{BAAA4702-6EE6-4F06-B700-474A5866283B}" type="pres">
      <dgm:prSet presAssocID="{14E74ACA-CEC1-4D55-AD9F-99FFD354E115}" presName="ConnectLine" presStyleLbl="sibTrans1D1" presStyleIdx="2" presStyleCnt="10"/>
      <dgm:spPr>
        <a:noFill/>
        <a:ln w="12700" cap="flat" cmpd="sng" algn="ctr">
          <a:solidFill>
            <a:schemeClr val="accent1">
              <a:hueOff val="0"/>
              <a:satOff val="0"/>
              <a:lumOff val="0"/>
              <a:alphaOff val="0"/>
            </a:schemeClr>
          </a:solidFill>
          <a:prstDash val="dash"/>
          <a:miter lim="800000"/>
        </a:ln>
        <a:effectLst/>
      </dgm:spPr>
    </dgm:pt>
    <dgm:pt modelId="{15737961-AC33-4002-A271-9969C8804C5F}" type="pres">
      <dgm:prSet presAssocID="{14E74ACA-CEC1-4D55-AD9F-99FFD354E115}" presName="EmptyPlaceHolder" presStyleCnt="0"/>
      <dgm:spPr/>
    </dgm:pt>
    <dgm:pt modelId="{A024988D-7AF3-4249-B0DB-687BFDFEE56B}" type="pres">
      <dgm:prSet presAssocID="{7643E092-3743-4510-A7A9-41D0688FE608}" presName="spaceBetweenRectangles" presStyleCnt="0"/>
      <dgm:spPr/>
    </dgm:pt>
    <dgm:pt modelId="{57CF88C5-18A2-4315-B49B-562639562C01}" type="pres">
      <dgm:prSet presAssocID="{5B5EFB75-7B89-4493-8538-A3588964849F}" presName="composite" presStyleCnt="0"/>
      <dgm:spPr/>
    </dgm:pt>
    <dgm:pt modelId="{509B01B9-71D8-4250-A85B-FE2EF32650DF}" type="pres">
      <dgm:prSet presAssocID="{5B5EFB75-7B89-4493-8538-A3588964849F}" presName="ConnectorPoint" presStyleLbl="lnNode1" presStyleIdx="3" presStyleCnt="10"/>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3A7B454-596C-4937-A6F8-35ADC3E7B230}" type="pres">
      <dgm:prSet presAssocID="{5B5EFB75-7B89-4493-8538-A3588964849F}" presName="DropPinPlaceHolder" presStyleCnt="0"/>
      <dgm:spPr/>
    </dgm:pt>
    <dgm:pt modelId="{C8E330C8-D576-47AB-8B70-CA1EA444AEAD}" type="pres">
      <dgm:prSet presAssocID="{5B5EFB75-7B89-4493-8538-A3588964849F}" presName="DropPin" presStyleLbl="alignNode1" presStyleIdx="3" presStyleCnt="10"/>
      <dgm:spPr/>
    </dgm:pt>
    <dgm:pt modelId="{0099ED5E-F9CD-4A03-A4C6-C21531C5CC4D}" type="pres">
      <dgm:prSet presAssocID="{5B5EFB75-7B89-4493-8538-A3588964849F}" presName="Ellipse" presStyleLbl="fgAcc1" presStyleIdx="4" presStyleCnt="11"/>
      <dgm:spPr>
        <a:solidFill>
          <a:schemeClr val="lt1">
            <a:alpha val="90000"/>
            <a:hueOff val="0"/>
            <a:satOff val="0"/>
            <a:lumOff val="0"/>
            <a:alphaOff val="0"/>
          </a:schemeClr>
        </a:solidFill>
        <a:ln w="19050" cap="flat" cmpd="sng" algn="ctr">
          <a:noFill/>
          <a:prstDash val="solid"/>
          <a:miter lim="800000"/>
        </a:ln>
        <a:effectLst/>
      </dgm:spPr>
    </dgm:pt>
    <dgm:pt modelId="{079FDEA2-8EAF-409F-9C1E-447A9B59B6E4}" type="pres">
      <dgm:prSet presAssocID="{5B5EFB75-7B89-4493-8538-A3588964849F}" presName="L2TextContainer" presStyleLbl="revTx" presStyleIdx="6" presStyleCnt="20">
        <dgm:presLayoutVars>
          <dgm:bulletEnabled val="1"/>
        </dgm:presLayoutVars>
      </dgm:prSet>
      <dgm:spPr/>
    </dgm:pt>
    <dgm:pt modelId="{E684C638-6C40-4207-964D-542593F180CB}" type="pres">
      <dgm:prSet presAssocID="{5B5EFB75-7B89-4493-8538-A3588964849F}" presName="L1TextContainer" presStyleLbl="revTx" presStyleIdx="7" presStyleCnt="20">
        <dgm:presLayoutVars>
          <dgm:chMax val="1"/>
          <dgm:chPref val="1"/>
          <dgm:bulletEnabled val="1"/>
        </dgm:presLayoutVars>
      </dgm:prSet>
      <dgm:spPr/>
    </dgm:pt>
    <dgm:pt modelId="{7A52CACE-841E-4F0B-838B-F4CF5C4717D1}" type="pres">
      <dgm:prSet presAssocID="{5B5EFB75-7B89-4493-8538-A3588964849F}" presName="ConnectLine" presStyleLbl="sibTrans1D1" presStyleIdx="3" presStyleCnt="10"/>
      <dgm:spPr>
        <a:noFill/>
        <a:ln w="12700" cap="flat" cmpd="sng" algn="ctr">
          <a:solidFill>
            <a:schemeClr val="accent1">
              <a:hueOff val="0"/>
              <a:satOff val="0"/>
              <a:lumOff val="0"/>
              <a:alphaOff val="0"/>
            </a:schemeClr>
          </a:solidFill>
          <a:prstDash val="dash"/>
          <a:miter lim="800000"/>
        </a:ln>
        <a:effectLst/>
      </dgm:spPr>
    </dgm:pt>
    <dgm:pt modelId="{17B4CE75-256E-49C1-B6AB-F31DEBED775A}" type="pres">
      <dgm:prSet presAssocID="{5B5EFB75-7B89-4493-8538-A3588964849F}" presName="EmptyPlaceHolder" presStyleCnt="0"/>
      <dgm:spPr/>
    </dgm:pt>
    <dgm:pt modelId="{8B0A411F-BF3B-4375-976C-FF36C5F216F8}" type="pres">
      <dgm:prSet presAssocID="{4BF5F9A7-A794-4805-A3A7-8B9202DC44F0}" presName="spaceBetweenRectangles" presStyleCnt="0"/>
      <dgm:spPr/>
    </dgm:pt>
    <dgm:pt modelId="{9C49E1F6-A233-4A1C-83BE-B6A107AF85C0}" type="pres">
      <dgm:prSet presAssocID="{1C08BB1A-CA5D-4283-8589-89CC504F84DE}" presName="composite" presStyleCnt="0"/>
      <dgm:spPr/>
    </dgm:pt>
    <dgm:pt modelId="{152D6A2A-C6A5-4AFA-8C99-698CC5FF64B4}" type="pres">
      <dgm:prSet presAssocID="{1C08BB1A-CA5D-4283-8589-89CC504F84DE}" presName="ConnectorPoint" presStyleLbl="lnNode1" presStyleIdx="4" presStyleCnt="10"/>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202533D-589D-4512-B7D5-AA56FED33906}" type="pres">
      <dgm:prSet presAssocID="{1C08BB1A-CA5D-4283-8589-89CC504F84DE}" presName="DropPinPlaceHolder" presStyleCnt="0"/>
      <dgm:spPr/>
    </dgm:pt>
    <dgm:pt modelId="{DF1C9CC0-5493-4BF2-8A88-D7A3DF614AB2}" type="pres">
      <dgm:prSet presAssocID="{1C08BB1A-CA5D-4283-8589-89CC504F84DE}" presName="DropPin" presStyleLbl="alignNode1" presStyleIdx="4" presStyleCnt="10"/>
      <dgm:spPr/>
    </dgm:pt>
    <dgm:pt modelId="{E7C44889-B7AA-4109-8EAA-D71C3979D90C}" type="pres">
      <dgm:prSet presAssocID="{1C08BB1A-CA5D-4283-8589-89CC504F84DE}" presName="Ellipse" presStyleLbl="fgAcc1" presStyleIdx="5" presStyleCnt="11"/>
      <dgm:spPr>
        <a:solidFill>
          <a:schemeClr val="lt1">
            <a:alpha val="90000"/>
            <a:hueOff val="0"/>
            <a:satOff val="0"/>
            <a:lumOff val="0"/>
            <a:alphaOff val="0"/>
          </a:schemeClr>
        </a:solidFill>
        <a:ln w="19050" cap="flat" cmpd="sng" algn="ctr">
          <a:noFill/>
          <a:prstDash val="solid"/>
          <a:miter lim="800000"/>
        </a:ln>
        <a:effectLst/>
      </dgm:spPr>
    </dgm:pt>
    <dgm:pt modelId="{18045A69-AA0B-4C06-ABFA-2C78A69BB25A}" type="pres">
      <dgm:prSet presAssocID="{1C08BB1A-CA5D-4283-8589-89CC504F84DE}" presName="L2TextContainer" presStyleLbl="revTx" presStyleIdx="8" presStyleCnt="20">
        <dgm:presLayoutVars>
          <dgm:bulletEnabled val="1"/>
        </dgm:presLayoutVars>
      </dgm:prSet>
      <dgm:spPr/>
    </dgm:pt>
    <dgm:pt modelId="{DD6FA239-652C-40AD-80D3-612A00203816}" type="pres">
      <dgm:prSet presAssocID="{1C08BB1A-CA5D-4283-8589-89CC504F84DE}" presName="L1TextContainer" presStyleLbl="revTx" presStyleIdx="9" presStyleCnt="20">
        <dgm:presLayoutVars>
          <dgm:chMax val="1"/>
          <dgm:chPref val="1"/>
          <dgm:bulletEnabled val="1"/>
        </dgm:presLayoutVars>
      </dgm:prSet>
      <dgm:spPr/>
    </dgm:pt>
    <dgm:pt modelId="{131948F5-0F72-47C1-B558-76F1AA41CFC5}" type="pres">
      <dgm:prSet presAssocID="{1C08BB1A-CA5D-4283-8589-89CC504F84DE}" presName="ConnectLine" presStyleLbl="sibTrans1D1" presStyleIdx="4" presStyleCnt="10"/>
      <dgm:spPr>
        <a:noFill/>
        <a:ln w="12700" cap="flat" cmpd="sng" algn="ctr">
          <a:solidFill>
            <a:schemeClr val="accent1">
              <a:hueOff val="0"/>
              <a:satOff val="0"/>
              <a:lumOff val="0"/>
              <a:alphaOff val="0"/>
            </a:schemeClr>
          </a:solidFill>
          <a:prstDash val="dash"/>
          <a:miter lim="800000"/>
        </a:ln>
        <a:effectLst/>
      </dgm:spPr>
    </dgm:pt>
    <dgm:pt modelId="{FA437D55-88A8-42FD-9873-A2DCC86DB3DB}" type="pres">
      <dgm:prSet presAssocID="{1C08BB1A-CA5D-4283-8589-89CC504F84DE}" presName="EmptyPlaceHolder" presStyleCnt="0"/>
      <dgm:spPr/>
    </dgm:pt>
    <dgm:pt modelId="{A07B5567-1BD1-437F-B089-705F225AA972}" type="pres">
      <dgm:prSet presAssocID="{DB0266A0-F007-4BC8-AA2B-57D609D1BA1A}" presName="spaceBetweenRectangles" presStyleCnt="0"/>
      <dgm:spPr/>
    </dgm:pt>
    <dgm:pt modelId="{3DAD9FE7-78AE-43FB-9B5B-CECA20FAAF68}" type="pres">
      <dgm:prSet presAssocID="{9B82CBC6-7D0B-4078-91DE-215F065A791D}" presName="composite" presStyleCnt="0"/>
      <dgm:spPr/>
    </dgm:pt>
    <dgm:pt modelId="{CA76360B-CFA0-445B-B54E-54973A30CAF9}" type="pres">
      <dgm:prSet presAssocID="{9B82CBC6-7D0B-4078-91DE-215F065A791D}" presName="ConnectorPoint" presStyleLbl="lnNode1" presStyleIdx="5" presStyleCnt="10"/>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118D3B4-02D0-4E4E-BCD2-8CB82846637A}" type="pres">
      <dgm:prSet presAssocID="{9B82CBC6-7D0B-4078-91DE-215F065A791D}" presName="DropPinPlaceHolder" presStyleCnt="0"/>
      <dgm:spPr/>
    </dgm:pt>
    <dgm:pt modelId="{254A7A03-0C16-420F-9FAF-D8B31DCE485A}" type="pres">
      <dgm:prSet presAssocID="{9B82CBC6-7D0B-4078-91DE-215F065A791D}" presName="DropPin" presStyleLbl="alignNode1" presStyleIdx="5" presStyleCnt="10"/>
      <dgm:spPr/>
    </dgm:pt>
    <dgm:pt modelId="{3E7E3F39-201D-417F-B6AD-97E4A9D0AA13}" type="pres">
      <dgm:prSet presAssocID="{9B82CBC6-7D0B-4078-91DE-215F065A791D}" presName="Ellipse" presStyleLbl="fgAcc1" presStyleIdx="6" presStyleCnt="11"/>
      <dgm:spPr>
        <a:solidFill>
          <a:schemeClr val="lt1">
            <a:alpha val="90000"/>
            <a:hueOff val="0"/>
            <a:satOff val="0"/>
            <a:lumOff val="0"/>
            <a:alphaOff val="0"/>
          </a:schemeClr>
        </a:solidFill>
        <a:ln w="19050" cap="flat" cmpd="sng" algn="ctr">
          <a:noFill/>
          <a:prstDash val="solid"/>
          <a:miter lim="800000"/>
        </a:ln>
        <a:effectLst/>
      </dgm:spPr>
    </dgm:pt>
    <dgm:pt modelId="{341D7B74-9AC1-478A-BEC6-FBBCAE37C1F8}" type="pres">
      <dgm:prSet presAssocID="{9B82CBC6-7D0B-4078-91DE-215F065A791D}" presName="L2TextContainer" presStyleLbl="revTx" presStyleIdx="10" presStyleCnt="20">
        <dgm:presLayoutVars>
          <dgm:bulletEnabled val="1"/>
        </dgm:presLayoutVars>
      </dgm:prSet>
      <dgm:spPr/>
    </dgm:pt>
    <dgm:pt modelId="{5935C9AF-FED4-444F-B0E1-394A4FD67F7E}" type="pres">
      <dgm:prSet presAssocID="{9B82CBC6-7D0B-4078-91DE-215F065A791D}" presName="L1TextContainer" presStyleLbl="revTx" presStyleIdx="11" presStyleCnt="20">
        <dgm:presLayoutVars>
          <dgm:chMax val="1"/>
          <dgm:chPref val="1"/>
          <dgm:bulletEnabled val="1"/>
        </dgm:presLayoutVars>
      </dgm:prSet>
      <dgm:spPr/>
    </dgm:pt>
    <dgm:pt modelId="{B9573030-B013-4693-9F17-704111252AA4}" type="pres">
      <dgm:prSet presAssocID="{9B82CBC6-7D0B-4078-91DE-215F065A791D}" presName="ConnectLine" presStyleLbl="sibTrans1D1" presStyleIdx="5" presStyleCnt="10"/>
      <dgm:spPr>
        <a:noFill/>
        <a:ln w="12700" cap="flat" cmpd="sng" algn="ctr">
          <a:solidFill>
            <a:schemeClr val="accent1">
              <a:hueOff val="0"/>
              <a:satOff val="0"/>
              <a:lumOff val="0"/>
              <a:alphaOff val="0"/>
            </a:schemeClr>
          </a:solidFill>
          <a:prstDash val="dash"/>
          <a:miter lim="800000"/>
        </a:ln>
        <a:effectLst/>
      </dgm:spPr>
    </dgm:pt>
    <dgm:pt modelId="{DB9C1D13-B02C-43CF-8A15-DF83A3AA7239}" type="pres">
      <dgm:prSet presAssocID="{9B82CBC6-7D0B-4078-91DE-215F065A791D}" presName="EmptyPlaceHolder" presStyleCnt="0"/>
      <dgm:spPr/>
    </dgm:pt>
    <dgm:pt modelId="{BE793BFF-89E3-44F8-A22A-BD5467F8AC5B}" type="pres">
      <dgm:prSet presAssocID="{2ACB0F2C-AA91-440F-8345-62D5A73AE96F}" presName="spaceBetweenRectangles" presStyleCnt="0"/>
      <dgm:spPr/>
    </dgm:pt>
    <dgm:pt modelId="{0985040E-6B36-424E-970A-5EFDDEB2D666}" type="pres">
      <dgm:prSet presAssocID="{D83EB89D-5E16-42EE-9071-05AB61A9DEEB}" presName="composite" presStyleCnt="0"/>
      <dgm:spPr/>
    </dgm:pt>
    <dgm:pt modelId="{A332DADD-6E73-4A74-A4C8-F19CF9F0DCFC}" type="pres">
      <dgm:prSet presAssocID="{D83EB89D-5E16-42EE-9071-05AB61A9DEEB}" presName="ConnectorPoint" presStyleLbl="lnNode1" presStyleIdx="6" presStyleCnt="10"/>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6DB4A30-FA53-44F7-9950-64E9BE83F46B}" type="pres">
      <dgm:prSet presAssocID="{D83EB89D-5E16-42EE-9071-05AB61A9DEEB}" presName="DropPinPlaceHolder" presStyleCnt="0"/>
      <dgm:spPr/>
    </dgm:pt>
    <dgm:pt modelId="{033388FA-D28C-407F-ABF7-846933E5B0BC}" type="pres">
      <dgm:prSet presAssocID="{D83EB89D-5E16-42EE-9071-05AB61A9DEEB}" presName="DropPin" presStyleLbl="alignNode1" presStyleIdx="6" presStyleCnt="10"/>
      <dgm:spPr/>
    </dgm:pt>
    <dgm:pt modelId="{608262AA-543A-4A70-9FBB-D075EAA887BE}" type="pres">
      <dgm:prSet presAssocID="{D83EB89D-5E16-42EE-9071-05AB61A9DEEB}" presName="Ellipse" presStyleLbl="fgAcc1" presStyleIdx="7" presStyleCnt="11"/>
      <dgm:spPr>
        <a:solidFill>
          <a:schemeClr val="lt1">
            <a:alpha val="90000"/>
            <a:hueOff val="0"/>
            <a:satOff val="0"/>
            <a:lumOff val="0"/>
            <a:alphaOff val="0"/>
          </a:schemeClr>
        </a:solidFill>
        <a:ln w="19050" cap="flat" cmpd="sng" algn="ctr">
          <a:noFill/>
          <a:prstDash val="solid"/>
          <a:miter lim="800000"/>
        </a:ln>
        <a:effectLst/>
      </dgm:spPr>
    </dgm:pt>
    <dgm:pt modelId="{A8347615-8669-4A82-A0DE-4CA12AF1A1BF}" type="pres">
      <dgm:prSet presAssocID="{D83EB89D-5E16-42EE-9071-05AB61A9DEEB}" presName="L2TextContainer" presStyleLbl="revTx" presStyleIdx="12" presStyleCnt="20">
        <dgm:presLayoutVars>
          <dgm:bulletEnabled val="1"/>
        </dgm:presLayoutVars>
      </dgm:prSet>
      <dgm:spPr/>
    </dgm:pt>
    <dgm:pt modelId="{0542A475-C87B-4202-931E-E1D67228F67D}" type="pres">
      <dgm:prSet presAssocID="{D83EB89D-5E16-42EE-9071-05AB61A9DEEB}" presName="L1TextContainer" presStyleLbl="revTx" presStyleIdx="13" presStyleCnt="20">
        <dgm:presLayoutVars>
          <dgm:chMax val="1"/>
          <dgm:chPref val="1"/>
          <dgm:bulletEnabled val="1"/>
        </dgm:presLayoutVars>
      </dgm:prSet>
      <dgm:spPr/>
    </dgm:pt>
    <dgm:pt modelId="{D5C316A8-8244-4250-860C-3E997FCE533A}" type="pres">
      <dgm:prSet presAssocID="{D83EB89D-5E16-42EE-9071-05AB61A9DEEB}" presName="ConnectLine" presStyleLbl="sibTrans1D1" presStyleIdx="6" presStyleCnt="10"/>
      <dgm:spPr>
        <a:noFill/>
        <a:ln w="12700" cap="flat" cmpd="sng" algn="ctr">
          <a:solidFill>
            <a:schemeClr val="accent1">
              <a:hueOff val="0"/>
              <a:satOff val="0"/>
              <a:lumOff val="0"/>
              <a:alphaOff val="0"/>
            </a:schemeClr>
          </a:solidFill>
          <a:prstDash val="dash"/>
          <a:miter lim="800000"/>
        </a:ln>
        <a:effectLst/>
      </dgm:spPr>
    </dgm:pt>
    <dgm:pt modelId="{A1ABAAC2-9F43-4462-9241-F3476A7E33BF}" type="pres">
      <dgm:prSet presAssocID="{D83EB89D-5E16-42EE-9071-05AB61A9DEEB}" presName="EmptyPlaceHolder" presStyleCnt="0"/>
      <dgm:spPr/>
    </dgm:pt>
    <dgm:pt modelId="{97D6D821-8826-49F8-A71B-38159A916DEC}" type="pres">
      <dgm:prSet presAssocID="{FF5C704A-998F-4F92-8F70-4EC09759845E}" presName="spaceBetweenRectangles" presStyleCnt="0"/>
      <dgm:spPr/>
    </dgm:pt>
    <dgm:pt modelId="{69B224B8-6C6B-4A84-8864-475698DA1D40}" type="pres">
      <dgm:prSet presAssocID="{4C373D17-3E98-4D1D-9466-98CC2BAEC444}" presName="composite" presStyleCnt="0"/>
      <dgm:spPr/>
    </dgm:pt>
    <dgm:pt modelId="{00D8513C-5376-4E0F-A450-DD3122668CB0}" type="pres">
      <dgm:prSet presAssocID="{4C373D17-3E98-4D1D-9466-98CC2BAEC444}" presName="ConnectorPoint" presStyleLbl="lnNode1" presStyleIdx="7" presStyleCnt="10"/>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4FF79D0-AF73-41E2-A3E9-AC7ADC906803}" type="pres">
      <dgm:prSet presAssocID="{4C373D17-3E98-4D1D-9466-98CC2BAEC444}" presName="DropPinPlaceHolder" presStyleCnt="0"/>
      <dgm:spPr/>
    </dgm:pt>
    <dgm:pt modelId="{83A6ED5A-7E81-4790-B76B-A1936A0BFE1F}" type="pres">
      <dgm:prSet presAssocID="{4C373D17-3E98-4D1D-9466-98CC2BAEC444}" presName="DropPin" presStyleLbl="alignNode1" presStyleIdx="7" presStyleCnt="10"/>
      <dgm:spPr>
        <a:solidFill>
          <a:schemeClr val="accent3"/>
        </a:solidFill>
      </dgm:spPr>
    </dgm:pt>
    <dgm:pt modelId="{76E6E47A-0E0B-4106-8B66-E20B4155EF59}" type="pres">
      <dgm:prSet presAssocID="{4C373D17-3E98-4D1D-9466-98CC2BAEC444}" presName="Ellipse" presStyleLbl="fgAcc1" presStyleIdx="8" presStyleCnt="11"/>
      <dgm:spPr>
        <a:solidFill>
          <a:schemeClr val="lt1">
            <a:alpha val="90000"/>
            <a:hueOff val="0"/>
            <a:satOff val="0"/>
            <a:lumOff val="0"/>
            <a:alphaOff val="0"/>
          </a:schemeClr>
        </a:solidFill>
        <a:ln w="19050" cap="flat" cmpd="sng" algn="ctr">
          <a:noFill/>
          <a:prstDash val="solid"/>
          <a:miter lim="800000"/>
        </a:ln>
        <a:effectLst/>
      </dgm:spPr>
    </dgm:pt>
    <dgm:pt modelId="{D2B340E8-913F-4019-852F-51C8BF054CF7}" type="pres">
      <dgm:prSet presAssocID="{4C373D17-3E98-4D1D-9466-98CC2BAEC444}" presName="L2TextContainer" presStyleLbl="revTx" presStyleIdx="14" presStyleCnt="20">
        <dgm:presLayoutVars>
          <dgm:bulletEnabled val="1"/>
        </dgm:presLayoutVars>
      </dgm:prSet>
      <dgm:spPr/>
    </dgm:pt>
    <dgm:pt modelId="{6CA4F750-2954-4787-B817-2BE409D61094}" type="pres">
      <dgm:prSet presAssocID="{4C373D17-3E98-4D1D-9466-98CC2BAEC444}" presName="L1TextContainer" presStyleLbl="revTx" presStyleIdx="15" presStyleCnt="20">
        <dgm:presLayoutVars>
          <dgm:chMax val="1"/>
          <dgm:chPref val="1"/>
          <dgm:bulletEnabled val="1"/>
        </dgm:presLayoutVars>
      </dgm:prSet>
      <dgm:spPr/>
    </dgm:pt>
    <dgm:pt modelId="{6C7DCF27-B235-4083-882B-EC5B34E1C9F0}" type="pres">
      <dgm:prSet presAssocID="{4C373D17-3E98-4D1D-9466-98CC2BAEC444}" presName="ConnectLine" presStyleLbl="sibTrans1D1" presStyleIdx="7" presStyleCnt="10"/>
      <dgm:spPr>
        <a:noFill/>
        <a:ln w="12700" cap="flat" cmpd="sng" algn="ctr">
          <a:solidFill>
            <a:schemeClr val="accent1">
              <a:hueOff val="0"/>
              <a:satOff val="0"/>
              <a:lumOff val="0"/>
              <a:alphaOff val="0"/>
            </a:schemeClr>
          </a:solidFill>
          <a:prstDash val="dash"/>
          <a:miter lim="800000"/>
        </a:ln>
        <a:effectLst/>
      </dgm:spPr>
    </dgm:pt>
    <dgm:pt modelId="{486CE225-5348-459E-A1D4-2B2053271236}" type="pres">
      <dgm:prSet presAssocID="{4C373D17-3E98-4D1D-9466-98CC2BAEC444}" presName="EmptyPlaceHolder" presStyleCnt="0"/>
      <dgm:spPr/>
    </dgm:pt>
    <dgm:pt modelId="{D17943B6-5633-42A7-B212-72F994DC1C41}" type="pres">
      <dgm:prSet presAssocID="{9C13F50B-E133-424B-A9F1-1C34C55FAB48}" presName="spaceBetweenRectangles" presStyleCnt="0"/>
      <dgm:spPr/>
    </dgm:pt>
    <dgm:pt modelId="{AE6DDF67-FCF2-4186-BC05-35AF56BE5F23}" type="pres">
      <dgm:prSet presAssocID="{73523CB9-8016-4D9D-BEC5-F7ACE65AE75B}" presName="composite" presStyleCnt="0"/>
      <dgm:spPr/>
    </dgm:pt>
    <dgm:pt modelId="{84EFF9F8-AF4F-4E23-9227-393DA5D7AB83}" type="pres">
      <dgm:prSet presAssocID="{73523CB9-8016-4D9D-BEC5-F7ACE65AE75B}" presName="ConnectorPoint" presStyleLbl="lnNode1" presStyleIdx="8" presStyleCnt="10"/>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BD6759D-4C18-426F-8025-163C5CF95D1E}" type="pres">
      <dgm:prSet presAssocID="{73523CB9-8016-4D9D-BEC5-F7ACE65AE75B}" presName="DropPinPlaceHolder" presStyleCnt="0"/>
      <dgm:spPr/>
    </dgm:pt>
    <dgm:pt modelId="{931556B4-D0B3-4C49-B867-21F8E0518184}" type="pres">
      <dgm:prSet presAssocID="{73523CB9-8016-4D9D-BEC5-F7ACE65AE75B}" presName="DropPin" presStyleLbl="alignNode1" presStyleIdx="8" presStyleCnt="10"/>
      <dgm:spPr/>
    </dgm:pt>
    <dgm:pt modelId="{866B5439-DE5C-4318-BEA3-037F446D972E}" type="pres">
      <dgm:prSet presAssocID="{73523CB9-8016-4D9D-BEC5-F7ACE65AE75B}" presName="Ellipse" presStyleLbl="fgAcc1" presStyleIdx="9" presStyleCnt="11"/>
      <dgm:spPr>
        <a:solidFill>
          <a:schemeClr val="lt1">
            <a:alpha val="90000"/>
            <a:hueOff val="0"/>
            <a:satOff val="0"/>
            <a:lumOff val="0"/>
            <a:alphaOff val="0"/>
          </a:schemeClr>
        </a:solidFill>
        <a:ln w="19050" cap="flat" cmpd="sng" algn="ctr">
          <a:noFill/>
          <a:prstDash val="solid"/>
          <a:miter lim="800000"/>
        </a:ln>
        <a:effectLst/>
      </dgm:spPr>
    </dgm:pt>
    <dgm:pt modelId="{9B3CCC36-524B-48DE-B97A-E89710057A8A}" type="pres">
      <dgm:prSet presAssocID="{73523CB9-8016-4D9D-BEC5-F7ACE65AE75B}" presName="L2TextContainer" presStyleLbl="revTx" presStyleIdx="16" presStyleCnt="20">
        <dgm:presLayoutVars>
          <dgm:bulletEnabled val="1"/>
        </dgm:presLayoutVars>
      </dgm:prSet>
      <dgm:spPr/>
    </dgm:pt>
    <dgm:pt modelId="{5896E0F3-6C2F-4F51-A79B-0AB18ECC789D}" type="pres">
      <dgm:prSet presAssocID="{73523CB9-8016-4D9D-BEC5-F7ACE65AE75B}" presName="L1TextContainer" presStyleLbl="revTx" presStyleIdx="17" presStyleCnt="20">
        <dgm:presLayoutVars>
          <dgm:chMax val="1"/>
          <dgm:chPref val="1"/>
          <dgm:bulletEnabled val="1"/>
        </dgm:presLayoutVars>
      </dgm:prSet>
      <dgm:spPr/>
    </dgm:pt>
    <dgm:pt modelId="{B61C27A9-47A8-40C8-81B5-BA98B4A0824D}" type="pres">
      <dgm:prSet presAssocID="{73523CB9-8016-4D9D-BEC5-F7ACE65AE75B}" presName="ConnectLine" presStyleLbl="sibTrans1D1" presStyleIdx="8" presStyleCnt="10"/>
      <dgm:spPr>
        <a:noFill/>
        <a:ln w="12700" cap="flat" cmpd="sng" algn="ctr">
          <a:solidFill>
            <a:schemeClr val="accent1">
              <a:hueOff val="0"/>
              <a:satOff val="0"/>
              <a:lumOff val="0"/>
              <a:alphaOff val="0"/>
            </a:schemeClr>
          </a:solidFill>
          <a:prstDash val="dash"/>
          <a:miter lim="800000"/>
        </a:ln>
        <a:effectLst/>
      </dgm:spPr>
    </dgm:pt>
    <dgm:pt modelId="{C79AF939-6F14-47C2-AA69-137CB787C1FE}" type="pres">
      <dgm:prSet presAssocID="{73523CB9-8016-4D9D-BEC5-F7ACE65AE75B}" presName="EmptyPlaceHolder" presStyleCnt="0"/>
      <dgm:spPr/>
    </dgm:pt>
    <dgm:pt modelId="{51F7004A-8452-4266-AE30-66827E5FAADE}" type="pres">
      <dgm:prSet presAssocID="{873A4D81-ACEC-4062-993F-5B43DB51CFBD}" presName="spaceBetweenRectangles" presStyleCnt="0"/>
      <dgm:spPr/>
    </dgm:pt>
    <dgm:pt modelId="{92234F42-D013-4D9F-8862-2132EE9C3B3A}" type="pres">
      <dgm:prSet presAssocID="{E95EE767-4334-497E-BA17-E78BA9776670}" presName="composite" presStyleCnt="0"/>
      <dgm:spPr/>
    </dgm:pt>
    <dgm:pt modelId="{D959D918-C4D9-44B7-A556-9EDDE01F9DAD}" type="pres">
      <dgm:prSet presAssocID="{E95EE767-4334-497E-BA17-E78BA9776670}" presName="ConnectorPoint" presStyleLbl="lnNode1" presStyleIdx="9" presStyleCnt="10"/>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9FCBED3-51DF-434D-A7C2-4A8EE449C58B}" type="pres">
      <dgm:prSet presAssocID="{E95EE767-4334-497E-BA17-E78BA9776670}" presName="DropPinPlaceHolder" presStyleCnt="0"/>
      <dgm:spPr/>
    </dgm:pt>
    <dgm:pt modelId="{11C090E3-A7FC-47FB-9794-171B7A038487}" type="pres">
      <dgm:prSet presAssocID="{E95EE767-4334-497E-BA17-E78BA9776670}" presName="DropPin" presStyleLbl="alignNode1" presStyleIdx="9" presStyleCnt="10"/>
      <dgm:spPr/>
    </dgm:pt>
    <dgm:pt modelId="{9C255335-3AE9-4C3D-8D69-E69CB9A3C665}" type="pres">
      <dgm:prSet presAssocID="{E95EE767-4334-497E-BA17-E78BA9776670}" presName="Ellipse" presStyleLbl="fgAcc1" presStyleIdx="10" presStyleCnt="11"/>
      <dgm:spPr>
        <a:solidFill>
          <a:schemeClr val="lt1">
            <a:alpha val="90000"/>
            <a:hueOff val="0"/>
            <a:satOff val="0"/>
            <a:lumOff val="0"/>
            <a:alphaOff val="0"/>
          </a:schemeClr>
        </a:solidFill>
        <a:ln w="19050" cap="flat" cmpd="sng" algn="ctr">
          <a:noFill/>
          <a:prstDash val="solid"/>
          <a:miter lim="800000"/>
        </a:ln>
        <a:effectLst/>
      </dgm:spPr>
    </dgm:pt>
    <dgm:pt modelId="{834B8AD7-24D0-4FB1-B6A7-C5B90823DF9D}" type="pres">
      <dgm:prSet presAssocID="{E95EE767-4334-497E-BA17-E78BA9776670}" presName="L2TextContainer" presStyleLbl="revTx" presStyleIdx="18" presStyleCnt="20">
        <dgm:presLayoutVars>
          <dgm:bulletEnabled val="1"/>
        </dgm:presLayoutVars>
      </dgm:prSet>
      <dgm:spPr/>
    </dgm:pt>
    <dgm:pt modelId="{2E97AAD0-A855-4610-82E7-28984E0B13B0}" type="pres">
      <dgm:prSet presAssocID="{E95EE767-4334-497E-BA17-E78BA9776670}" presName="L1TextContainer" presStyleLbl="revTx" presStyleIdx="19" presStyleCnt="20">
        <dgm:presLayoutVars>
          <dgm:chMax val="1"/>
          <dgm:chPref val="1"/>
          <dgm:bulletEnabled val="1"/>
        </dgm:presLayoutVars>
      </dgm:prSet>
      <dgm:spPr/>
    </dgm:pt>
    <dgm:pt modelId="{A90A155B-2C32-47C1-92F6-C6A1ED5A882B}" type="pres">
      <dgm:prSet presAssocID="{E95EE767-4334-497E-BA17-E78BA9776670}" presName="ConnectLine" presStyleLbl="sibTrans1D1" presStyleIdx="9" presStyleCnt="10"/>
      <dgm:spPr>
        <a:noFill/>
        <a:ln w="12700" cap="flat" cmpd="sng" algn="ctr">
          <a:solidFill>
            <a:schemeClr val="accent1">
              <a:hueOff val="0"/>
              <a:satOff val="0"/>
              <a:lumOff val="0"/>
              <a:alphaOff val="0"/>
            </a:schemeClr>
          </a:solidFill>
          <a:prstDash val="dash"/>
          <a:miter lim="800000"/>
        </a:ln>
        <a:effectLst/>
      </dgm:spPr>
    </dgm:pt>
    <dgm:pt modelId="{17EC3DF4-4A63-44A0-8E61-FAEA2968B35B}" type="pres">
      <dgm:prSet presAssocID="{E95EE767-4334-497E-BA17-E78BA9776670}" presName="EmptyPlaceHolder" presStyleCnt="0"/>
      <dgm:spPr/>
    </dgm:pt>
  </dgm:ptLst>
  <dgm:cxnLst>
    <dgm:cxn modelId="{A80A2504-AEB3-4F2C-810C-C4A197570B1B}" type="presOf" srcId="{E0121B6D-9E5D-4584-A2F8-F2B203429B0D}" destId="{079FDEA2-8EAF-409F-9C1E-447A9B59B6E4}" srcOrd="0" destOrd="0" presId="urn:microsoft.com/office/officeart/2017/3/layout/DropPinTimeline"/>
    <dgm:cxn modelId="{C4F9E017-D3A9-46EC-AF81-16EDDC47DACC}" type="presOf" srcId="{3D1CC6ED-DD22-48C7-81CF-0BF1D9A425CE}" destId="{0A564699-154F-4431-9ED5-2C2BC06EF691}" srcOrd="0" destOrd="0" presId="urn:microsoft.com/office/officeart/2017/3/layout/DropPinTimeline"/>
    <dgm:cxn modelId="{353A2B30-EEEC-462D-91F9-557A8ED443BC}" type="presOf" srcId="{74C36822-11D5-4A96-88F9-D8D7C08AC7BB}" destId="{A8347615-8669-4A82-A0DE-4CA12AF1A1BF}" srcOrd="0" destOrd="0" presId="urn:microsoft.com/office/officeart/2017/3/layout/DropPinTimeline"/>
    <dgm:cxn modelId="{52B6DA31-D484-4082-A2B0-147108D08F4F}" srcId="{D83EB89D-5E16-42EE-9071-05AB61A9DEEB}" destId="{74C36822-11D5-4A96-88F9-D8D7C08AC7BB}" srcOrd="0" destOrd="0" parTransId="{85793081-0C56-466E-ACE5-D36971ABD133}" sibTransId="{2A8EAE01-10AE-4867-BB94-08F677B94596}"/>
    <dgm:cxn modelId="{D777863B-DBA7-409E-BE22-DEA8DA5A3AF0}" srcId="{14E74ACA-CEC1-4D55-AD9F-99FFD354E115}" destId="{0A2F6036-1475-496D-A503-482C7AE227F7}" srcOrd="0" destOrd="0" parTransId="{04627CA7-DB4F-44E4-A44D-D8A529C86281}" sibTransId="{1F18E6A8-4A36-45E0-A5C1-0ECD2F0B001C}"/>
    <dgm:cxn modelId="{6DC8A43C-F60C-4311-96FA-720A0FB5B403}" type="presOf" srcId="{4D254D14-E736-4B27-975E-85539423BAC6}" destId="{341D7B74-9AC1-478A-BEC6-FBBCAE37C1F8}" srcOrd="0" destOrd="0" presId="urn:microsoft.com/office/officeart/2017/3/layout/DropPinTimeline"/>
    <dgm:cxn modelId="{A4E94E3D-4D0D-418E-B6B2-27ED9F33380F}" srcId="{1C08BB1A-CA5D-4283-8589-89CC504F84DE}" destId="{E2013C28-C128-4FD9-9D26-50529FE1BDF6}" srcOrd="0" destOrd="0" parTransId="{D3498450-4408-4663-80D5-26D080DBE280}" sibTransId="{76EB0163-114C-4EA0-9C20-6CF1B7CDC3E2}"/>
    <dgm:cxn modelId="{8BEEE23E-CB78-433B-8B3A-A12CD9E007B1}" srcId="{3D1CC6ED-DD22-48C7-81CF-0BF1D9A425CE}" destId="{B4218BFD-38FF-45DD-A325-831F18BD2291}" srcOrd="0" destOrd="0" parTransId="{4C8B388F-8573-4AE7-B970-3EA5B334FEC2}" sibTransId="{D70C8CF0-62D1-4D78-B808-88436CCF4067}"/>
    <dgm:cxn modelId="{9EC8EE47-DEB8-4B47-BC75-6BB580230ACB}" type="presOf" srcId="{41F274B2-67A9-400C-A0A9-7B157E1A4128}" destId="{834B8AD7-24D0-4FB1-B6A7-C5B90823DF9D}" srcOrd="0" destOrd="0" presId="urn:microsoft.com/office/officeart/2017/3/layout/DropPinTimeline"/>
    <dgm:cxn modelId="{79AD8068-5AFE-49B8-A9D3-A0BD4DAA590A}" srcId="{68F76492-205C-43E6-83F8-C1E057EC27E8}" destId="{450801A6-117C-45A0-8150-21AAD835FDC3}" srcOrd="0" destOrd="0" parTransId="{17034F6F-D5C6-4D66-A2D0-A4E5D3329A86}" sibTransId="{F431AABA-7369-4BFD-A43B-F80B93880C29}"/>
    <dgm:cxn modelId="{8F273B4A-CA87-4023-B3F4-289B32DE896D}" type="presOf" srcId="{4C373D17-3E98-4D1D-9466-98CC2BAEC444}" destId="{6CA4F750-2954-4787-B817-2BE409D61094}" srcOrd="0" destOrd="0" presId="urn:microsoft.com/office/officeart/2017/3/layout/DropPinTimeline"/>
    <dgm:cxn modelId="{8EA5C04B-5E9F-4073-A78C-7A0202D8F94D}" type="presOf" srcId="{5B5EFB75-7B89-4493-8538-A3588964849F}" destId="{E684C638-6C40-4207-964D-542593F180CB}" srcOrd="0" destOrd="0" presId="urn:microsoft.com/office/officeart/2017/3/layout/DropPinTimeline"/>
    <dgm:cxn modelId="{5C7B804C-3F68-417C-A975-921A0927A5F6}" srcId="{A61F5F3E-CFC0-4792-B163-CE68A298B216}" destId="{3D1CC6ED-DD22-48C7-81CF-0BF1D9A425CE}" srcOrd="1" destOrd="0" parTransId="{394D607A-CC8E-426B-8303-9573B9533BF1}" sibTransId="{7310FCBB-A631-4C17-BDFB-F43C63057B84}"/>
    <dgm:cxn modelId="{42BEB273-25DF-4C11-B79E-2EE8ACB5E773}" type="presOf" srcId="{E2013C28-C128-4FD9-9D26-50529FE1BDF6}" destId="{18045A69-AA0B-4C06-ABFA-2C78A69BB25A}" srcOrd="0" destOrd="0" presId="urn:microsoft.com/office/officeart/2017/3/layout/DropPinTimeline"/>
    <dgm:cxn modelId="{57961382-8279-4F78-AEC6-512AA138D4CD}" srcId="{A61F5F3E-CFC0-4792-B163-CE68A298B216}" destId="{68F76492-205C-43E6-83F8-C1E057EC27E8}" srcOrd="0" destOrd="0" parTransId="{EBB688A5-BA82-47F1-A05D-08373C5F4D37}" sibTransId="{0FBCA6F7-974F-482E-BF15-C3215F67AB8B}"/>
    <dgm:cxn modelId="{9A9A0787-9B2D-4A66-9438-454C7D698317}" srcId="{A61F5F3E-CFC0-4792-B163-CE68A298B216}" destId="{D83EB89D-5E16-42EE-9071-05AB61A9DEEB}" srcOrd="6" destOrd="0" parTransId="{A6B04C1A-B1BB-41E7-B172-2587A7C0E491}" sibTransId="{FF5C704A-998F-4F92-8F70-4EC09759845E}"/>
    <dgm:cxn modelId="{CA219F91-94AF-4E55-8E2F-006F0AF75EBA}" srcId="{5B5EFB75-7B89-4493-8538-A3588964849F}" destId="{E0121B6D-9E5D-4584-A2F8-F2B203429B0D}" srcOrd="0" destOrd="0" parTransId="{88F6170B-8206-401D-ADAD-6B2208A0E82B}" sibTransId="{09ABBAFA-0B99-4197-AB04-02CC2740C5FF}"/>
    <dgm:cxn modelId="{A6DA7494-0897-4A94-B3DD-E015F4A503B6}" srcId="{A61F5F3E-CFC0-4792-B163-CE68A298B216}" destId="{9B82CBC6-7D0B-4078-91DE-215F065A791D}" srcOrd="5" destOrd="0" parTransId="{4D5B75C1-C460-4966-A45C-B7BF106A2BFD}" sibTransId="{2ACB0F2C-AA91-440F-8345-62D5A73AE96F}"/>
    <dgm:cxn modelId="{98C6529A-7B12-406C-84B9-EE5F524BAD87}" type="presOf" srcId="{D83EB89D-5E16-42EE-9071-05AB61A9DEEB}" destId="{0542A475-C87B-4202-931E-E1D67228F67D}" srcOrd="0" destOrd="0" presId="urn:microsoft.com/office/officeart/2017/3/layout/DropPinTimeline"/>
    <dgm:cxn modelId="{FCE7519D-D0DF-4B13-A723-028B69A5E46F}" srcId="{A61F5F3E-CFC0-4792-B163-CE68A298B216}" destId="{73523CB9-8016-4D9D-BEC5-F7ACE65AE75B}" srcOrd="8" destOrd="0" parTransId="{11421377-3693-45F2-A0F2-C275F41A55E4}" sibTransId="{873A4D81-ACEC-4062-993F-5B43DB51CFBD}"/>
    <dgm:cxn modelId="{35DCDFA0-9948-4DA7-ABD8-216E4D0C54F4}" type="presOf" srcId="{14E74ACA-CEC1-4D55-AD9F-99FFD354E115}" destId="{A9DF356D-F9C4-42D1-B944-89EB0A49987B}" srcOrd="0" destOrd="0" presId="urn:microsoft.com/office/officeart/2017/3/layout/DropPinTimeline"/>
    <dgm:cxn modelId="{FE0D0CA2-41C4-4E1D-BA68-DAECF45639D0}" srcId="{9B82CBC6-7D0B-4078-91DE-215F065A791D}" destId="{4D254D14-E736-4B27-975E-85539423BAC6}" srcOrd="0" destOrd="0" parTransId="{E3F80FB4-EE39-4A6F-BEE8-6894C16C9B65}" sibTransId="{6710E6B4-5F52-4A91-A8A7-E24E91548F9D}"/>
    <dgm:cxn modelId="{C44387A5-D5C1-40C3-B28B-F2EBDA899C76}" type="presOf" srcId="{9B82CBC6-7D0B-4078-91DE-215F065A791D}" destId="{5935C9AF-FED4-444F-B0E1-394A4FD67F7E}" srcOrd="0" destOrd="0" presId="urn:microsoft.com/office/officeart/2017/3/layout/DropPinTimeline"/>
    <dgm:cxn modelId="{26470BB9-77B9-47C5-92BD-81C3062DE0F3}" srcId="{A61F5F3E-CFC0-4792-B163-CE68A298B216}" destId="{E95EE767-4334-497E-BA17-E78BA9776670}" srcOrd="9" destOrd="0" parTransId="{BA64F188-398B-410B-8470-04B8F98DEAA1}" sibTransId="{BADD66F4-7A55-4E93-81AD-54A117A6DDB5}"/>
    <dgm:cxn modelId="{EC0A68BC-5FB0-46B5-B00B-51F0FF7ECF6D}" type="presOf" srcId="{B4218BFD-38FF-45DD-A325-831F18BD2291}" destId="{1009C4D6-C37D-428D-AC25-B4DBFC531F41}" srcOrd="0" destOrd="0" presId="urn:microsoft.com/office/officeart/2017/3/layout/DropPinTimeline"/>
    <dgm:cxn modelId="{962689C1-5BC8-4364-8397-908268BB9D0B}" srcId="{A61F5F3E-CFC0-4792-B163-CE68A298B216}" destId="{4C373D17-3E98-4D1D-9466-98CC2BAEC444}" srcOrd="7" destOrd="0" parTransId="{3F6FD77B-3125-44B2-91B8-02A66EFA2BD8}" sibTransId="{9C13F50B-E133-424B-A9F1-1C34C55FAB48}"/>
    <dgm:cxn modelId="{015674C4-17D5-4639-AADB-D51992717EBE}" type="presOf" srcId="{73523CB9-8016-4D9D-BEC5-F7ACE65AE75B}" destId="{5896E0F3-6C2F-4F51-A79B-0AB18ECC789D}" srcOrd="0" destOrd="0" presId="urn:microsoft.com/office/officeart/2017/3/layout/DropPinTimeline"/>
    <dgm:cxn modelId="{A36605CB-10EF-44E2-8E89-B9F5A6C65B14}" type="presOf" srcId="{0A2F6036-1475-496D-A503-482C7AE227F7}" destId="{EF873A41-A3F1-4B38-AEC5-39E2056F156C}" srcOrd="0" destOrd="0" presId="urn:microsoft.com/office/officeart/2017/3/layout/DropPinTimeline"/>
    <dgm:cxn modelId="{D072F7D0-422D-4FA4-BF4C-BD60E43BBEE0}" srcId="{E95EE767-4334-497E-BA17-E78BA9776670}" destId="{41F274B2-67A9-400C-A0A9-7B157E1A4128}" srcOrd="0" destOrd="0" parTransId="{6ADFD13F-68D0-4382-BD35-95E12ED72E56}" sibTransId="{10456617-2E8F-4690-8446-8C8C4141DC58}"/>
    <dgm:cxn modelId="{9BB594D3-3D8D-4434-9C99-B8CFBC6F799A}" srcId="{A61F5F3E-CFC0-4792-B163-CE68A298B216}" destId="{14E74ACA-CEC1-4D55-AD9F-99FFD354E115}" srcOrd="2" destOrd="0" parTransId="{E11CDAF3-2F79-4AC0-BA9B-65EDA2B0A65C}" sibTransId="{7643E092-3743-4510-A7A9-41D0688FE608}"/>
    <dgm:cxn modelId="{7341BBD6-722D-4B27-958F-F894DF211523}" type="presOf" srcId="{E95EE767-4334-497E-BA17-E78BA9776670}" destId="{2E97AAD0-A855-4610-82E7-28984E0B13B0}" srcOrd="0" destOrd="0" presId="urn:microsoft.com/office/officeart/2017/3/layout/DropPinTimeline"/>
    <dgm:cxn modelId="{755E3AD8-7DF9-484D-AD79-2B744C479E16}" type="presOf" srcId="{1C08BB1A-CA5D-4283-8589-89CC504F84DE}" destId="{DD6FA239-652C-40AD-80D3-612A00203816}" srcOrd="0" destOrd="0" presId="urn:microsoft.com/office/officeart/2017/3/layout/DropPinTimeline"/>
    <dgm:cxn modelId="{99B95BE2-F20B-471C-9A62-ABD89DC91484}" type="presOf" srcId="{68F76492-205C-43E6-83F8-C1E057EC27E8}" destId="{CA74536B-FCB0-4AE2-96D4-536E25106F5D}" srcOrd="0" destOrd="0" presId="urn:microsoft.com/office/officeart/2017/3/layout/DropPinTimeline"/>
    <dgm:cxn modelId="{2D248AE2-E73A-438F-96AB-FE78AEA9B00F}" type="presOf" srcId="{450801A6-117C-45A0-8150-21AAD835FDC3}" destId="{2714EEFD-6DD3-42C6-909D-E654FF776BCE}" srcOrd="0" destOrd="0" presId="urn:microsoft.com/office/officeart/2017/3/layout/DropPinTimeline"/>
    <dgm:cxn modelId="{32E4F6EC-9239-4810-A6C2-952DD17757C0}" srcId="{A61F5F3E-CFC0-4792-B163-CE68A298B216}" destId="{1C08BB1A-CA5D-4283-8589-89CC504F84DE}" srcOrd="4" destOrd="0" parTransId="{1FAD7A80-A3F4-44C3-B154-2BEDAD4B0263}" sibTransId="{DB0266A0-F007-4BC8-AA2B-57D609D1BA1A}"/>
    <dgm:cxn modelId="{2A0404EF-7C60-4BEB-B5B0-392444EE5A12}" type="presOf" srcId="{A61F5F3E-CFC0-4792-B163-CE68A298B216}" destId="{46E2DB4D-F9B3-4BA1-884E-0A1805D9F02C}" srcOrd="0" destOrd="0" presId="urn:microsoft.com/office/officeart/2017/3/layout/DropPinTimeline"/>
    <dgm:cxn modelId="{D04434F2-6DEB-4122-8EF7-0A7D7B36E6E7}" srcId="{A61F5F3E-CFC0-4792-B163-CE68A298B216}" destId="{5B5EFB75-7B89-4493-8538-A3588964849F}" srcOrd="3" destOrd="0" parTransId="{550B7B30-6D0B-4983-B8C6-0B8BD9FECFE5}" sibTransId="{4BF5F9A7-A794-4805-A3A7-8B9202DC44F0}"/>
    <dgm:cxn modelId="{79ACD549-B28F-48F2-8766-E9ED5D61F125}" type="presParOf" srcId="{46E2DB4D-F9B3-4BA1-884E-0A1805D9F02C}" destId="{99B04F06-E521-4D33-8EAB-A8445BE91DEA}" srcOrd="0" destOrd="0" presId="urn:microsoft.com/office/officeart/2017/3/layout/DropPinTimeline"/>
    <dgm:cxn modelId="{175B4AAA-E4C5-4D24-A80E-F60B9AA73107}" type="presParOf" srcId="{46E2DB4D-F9B3-4BA1-884E-0A1805D9F02C}" destId="{B06495AE-3EE9-451F-A4EC-D38F3C212758}" srcOrd="1" destOrd="0" presId="urn:microsoft.com/office/officeart/2017/3/layout/DropPinTimeline"/>
    <dgm:cxn modelId="{6A4A099F-39E3-4887-B7BA-A7C4BE218127}" type="presParOf" srcId="{B06495AE-3EE9-451F-A4EC-D38F3C212758}" destId="{917B5062-8EDB-4051-AE34-834AF021BA7B}" srcOrd="0" destOrd="0" presId="urn:microsoft.com/office/officeart/2017/3/layout/DropPinTimeline"/>
    <dgm:cxn modelId="{7FA6FB58-0320-4B36-8173-1CB156199203}" type="presParOf" srcId="{917B5062-8EDB-4051-AE34-834AF021BA7B}" destId="{8A2E89AD-E155-4768-839F-98EAAE896C6A}" srcOrd="0" destOrd="0" presId="urn:microsoft.com/office/officeart/2017/3/layout/DropPinTimeline"/>
    <dgm:cxn modelId="{5CA01FFD-4D20-4C0A-9BCA-A7C86A4A1595}" type="presParOf" srcId="{917B5062-8EDB-4051-AE34-834AF021BA7B}" destId="{0CFD1E5C-EDFC-4EFB-A752-1832D44564FE}" srcOrd="1" destOrd="0" presId="urn:microsoft.com/office/officeart/2017/3/layout/DropPinTimeline"/>
    <dgm:cxn modelId="{0278A649-2C1E-4126-BBF2-18E0AAC95704}" type="presParOf" srcId="{0CFD1E5C-EDFC-4EFB-A752-1832D44564FE}" destId="{73F882DF-0419-44FD-BA40-5C89B4FB317C}" srcOrd="0" destOrd="0" presId="urn:microsoft.com/office/officeart/2017/3/layout/DropPinTimeline"/>
    <dgm:cxn modelId="{1F529152-A62E-4A45-81B2-24B1D82235CE}" type="presParOf" srcId="{0CFD1E5C-EDFC-4EFB-A752-1832D44564FE}" destId="{5E6C5BF3-13AD-4307-9727-398206AEBCAB}" srcOrd="1" destOrd="0" presId="urn:microsoft.com/office/officeart/2017/3/layout/DropPinTimeline"/>
    <dgm:cxn modelId="{179A6824-6537-43C9-BBA7-8C9149AD6FDB}" type="presParOf" srcId="{917B5062-8EDB-4051-AE34-834AF021BA7B}" destId="{2714EEFD-6DD3-42C6-909D-E654FF776BCE}" srcOrd="2" destOrd="0" presId="urn:microsoft.com/office/officeart/2017/3/layout/DropPinTimeline"/>
    <dgm:cxn modelId="{6F0E70A7-57D2-4ED9-9EC1-A5496B9257D0}" type="presParOf" srcId="{917B5062-8EDB-4051-AE34-834AF021BA7B}" destId="{CA74536B-FCB0-4AE2-96D4-536E25106F5D}" srcOrd="3" destOrd="0" presId="urn:microsoft.com/office/officeart/2017/3/layout/DropPinTimeline"/>
    <dgm:cxn modelId="{4EAB68AF-866B-4DA8-B58D-369E1C7493A9}" type="presParOf" srcId="{917B5062-8EDB-4051-AE34-834AF021BA7B}" destId="{9CE9A162-3563-4388-9BA7-7E02BF3F8ACA}" srcOrd="4" destOrd="0" presId="urn:microsoft.com/office/officeart/2017/3/layout/DropPinTimeline"/>
    <dgm:cxn modelId="{AD887846-492E-47DF-8C1E-F1D47F78F4C3}" type="presParOf" srcId="{917B5062-8EDB-4051-AE34-834AF021BA7B}" destId="{F0781E0B-2644-45F2-B9A1-6BDA638DD031}" srcOrd="5" destOrd="0" presId="urn:microsoft.com/office/officeart/2017/3/layout/DropPinTimeline"/>
    <dgm:cxn modelId="{B0F7B1C7-D893-4020-B9AE-90205EDF998C}" type="presParOf" srcId="{B06495AE-3EE9-451F-A4EC-D38F3C212758}" destId="{55A3D228-77FB-46F3-84B6-EDDE67BB0D56}" srcOrd="1" destOrd="0" presId="urn:microsoft.com/office/officeart/2017/3/layout/DropPinTimeline"/>
    <dgm:cxn modelId="{668EB9BC-F5C3-4969-81E7-7115C5E13798}" type="presParOf" srcId="{B06495AE-3EE9-451F-A4EC-D38F3C212758}" destId="{B7C9ABBE-8CD1-4934-AD80-94D984810B6E}" srcOrd="2" destOrd="0" presId="urn:microsoft.com/office/officeart/2017/3/layout/DropPinTimeline"/>
    <dgm:cxn modelId="{6E0ED5A3-086C-49A4-A0F5-2D7ADF160B65}" type="presParOf" srcId="{B7C9ABBE-8CD1-4934-AD80-94D984810B6E}" destId="{0B4B7626-9C2D-4244-9CE4-67F9FEEDFB83}" srcOrd="0" destOrd="0" presId="urn:microsoft.com/office/officeart/2017/3/layout/DropPinTimeline"/>
    <dgm:cxn modelId="{82B6F84B-2AE4-4705-BF20-E6F7815310DE}" type="presParOf" srcId="{B7C9ABBE-8CD1-4934-AD80-94D984810B6E}" destId="{9637A11F-7CCA-4896-9D79-DE58A868CC6A}" srcOrd="1" destOrd="0" presId="urn:microsoft.com/office/officeart/2017/3/layout/DropPinTimeline"/>
    <dgm:cxn modelId="{40F9DBFF-C5C9-4DFA-B1FD-C8807BC85F77}" type="presParOf" srcId="{9637A11F-7CCA-4896-9D79-DE58A868CC6A}" destId="{44FF1B56-2150-4BA9-ADED-8CE2FA9A511D}" srcOrd="0" destOrd="0" presId="urn:microsoft.com/office/officeart/2017/3/layout/DropPinTimeline"/>
    <dgm:cxn modelId="{D7253B07-C5AE-44D5-B525-30EBBE5132EB}" type="presParOf" srcId="{9637A11F-7CCA-4896-9D79-DE58A868CC6A}" destId="{C7770EB9-B310-42D4-BC5B-BE041B86E2D2}" srcOrd="1" destOrd="0" presId="urn:microsoft.com/office/officeart/2017/3/layout/DropPinTimeline"/>
    <dgm:cxn modelId="{B5753DED-6C79-4623-8031-3C9D38B9492C}" type="presParOf" srcId="{B7C9ABBE-8CD1-4934-AD80-94D984810B6E}" destId="{1009C4D6-C37D-428D-AC25-B4DBFC531F41}" srcOrd="2" destOrd="0" presId="urn:microsoft.com/office/officeart/2017/3/layout/DropPinTimeline"/>
    <dgm:cxn modelId="{321522AB-CE0A-485E-A998-E63394C92505}" type="presParOf" srcId="{B7C9ABBE-8CD1-4934-AD80-94D984810B6E}" destId="{0A564699-154F-4431-9ED5-2C2BC06EF691}" srcOrd="3" destOrd="0" presId="urn:microsoft.com/office/officeart/2017/3/layout/DropPinTimeline"/>
    <dgm:cxn modelId="{09730B87-CEE3-4C31-A9C9-F0664AC37500}" type="presParOf" srcId="{B7C9ABBE-8CD1-4934-AD80-94D984810B6E}" destId="{9B8B6C72-5805-46CF-A2EB-3D4038D2A540}" srcOrd="4" destOrd="0" presId="urn:microsoft.com/office/officeart/2017/3/layout/DropPinTimeline"/>
    <dgm:cxn modelId="{28A0E3E4-DC10-4396-B1EA-E6363CA3BD0A}" type="presParOf" srcId="{B7C9ABBE-8CD1-4934-AD80-94D984810B6E}" destId="{2B5398F3-A29A-4F10-B8F1-60F5D601939D}" srcOrd="5" destOrd="0" presId="urn:microsoft.com/office/officeart/2017/3/layout/DropPinTimeline"/>
    <dgm:cxn modelId="{23637691-6F30-42A1-AAB2-FD3CB9C7EA13}" type="presParOf" srcId="{B06495AE-3EE9-451F-A4EC-D38F3C212758}" destId="{129FB4EA-002C-40DD-A9D1-DE2111BAD276}" srcOrd="3" destOrd="0" presId="urn:microsoft.com/office/officeart/2017/3/layout/DropPinTimeline"/>
    <dgm:cxn modelId="{552359F5-1C92-42B0-9317-EFEB07952C8B}" type="presParOf" srcId="{B06495AE-3EE9-451F-A4EC-D38F3C212758}" destId="{8BBF9D47-F4FB-4607-B613-E5DC5E60CECB}" srcOrd="4" destOrd="0" presId="urn:microsoft.com/office/officeart/2017/3/layout/DropPinTimeline"/>
    <dgm:cxn modelId="{F195171C-95BB-4FA0-B923-0578CA35C9D7}" type="presParOf" srcId="{8BBF9D47-F4FB-4607-B613-E5DC5E60CECB}" destId="{AD553D02-F00F-40FD-8D85-9949B6A27987}" srcOrd="0" destOrd="0" presId="urn:microsoft.com/office/officeart/2017/3/layout/DropPinTimeline"/>
    <dgm:cxn modelId="{BA230F64-1566-4519-ABBD-3681D3CDF27B}" type="presParOf" srcId="{8BBF9D47-F4FB-4607-B613-E5DC5E60CECB}" destId="{D6D646F7-ACF2-4887-B3CB-743B1FE2DDDD}" srcOrd="1" destOrd="0" presId="urn:microsoft.com/office/officeart/2017/3/layout/DropPinTimeline"/>
    <dgm:cxn modelId="{56B05C0F-B79A-4656-AEA7-3B8B6ABDC662}" type="presParOf" srcId="{D6D646F7-ACF2-4887-B3CB-743B1FE2DDDD}" destId="{669A9A11-21CD-4521-8795-8A89797D32D6}" srcOrd="0" destOrd="0" presId="urn:microsoft.com/office/officeart/2017/3/layout/DropPinTimeline"/>
    <dgm:cxn modelId="{1666EA64-5959-4B5E-B497-1D5C219BDF6A}" type="presParOf" srcId="{D6D646F7-ACF2-4887-B3CB-743B1FE2DDDD}" destId="{3ED21DF4-A20D-4F5F-BB66-FCBE2E836810}" srcOrd="1" destOrd="0" presId="urn:microsoft.com/office/officeart/2017/3/layout/DropPinTimeline"/>
    <dgm:cxn modelId="{7FBC85C9-FE36-4B16-A538-6186D3E85C2B}" type="presParOf" srcId="{8BBF9D47-F4FB-4607-B613-E5DC5E60CECB}" destId="{EF873A41-A3F1-4B38-AEC5-39E2056F156C}" srcOrd="2" destOrd="0" presId="urn:microsoft.com/office/officeart/2017/3/layout/DropPinTimeline"/>
    <dgm:cxn modelId="{7CC55E07-3508-4F2F-AC7B-D030BF71FB41}" type="presParOf" srcId="{8BBF9D47-F4FB-4607-B613-E5DC5E60CECB}" destId="{A9DF356D-F9C4-42D1-B944-89EB0A49987B}" srcOrd="3" destOrd="0" presId="urn:microsoft.com/office/officeart/2017/3/layout/DropPinTimeline"/>
    <dgm:cxn modelId="{368551E4-BC5E-470C-A0D1-DF63C484B493}" type="presParOf" srcId="{8BBF9D47-F4FB-4607-B613-E5DC5E60CECB}" destId="{BAAA4702-6EE6-4F06-B700-474A5866283B}" srcOrd="4" destOrd="0" presId="urn:microsoft.com/office/officeart/2017/3/layout/DropPinTimeline"/>
    <dgm:cxn modelId="{0D2E0201-DD48-44F7-B0FC-049D979DE555}" type="presParOf" srcId="{8BBF9D47-F4FB-4607-B613-E5DC5E60CECB}" destId="{15737961-AC33-4002-A271-9969C8804C5F}" srcOrd="5" destOrd="0" presId="urn:microsoft.com/office/officeart/2017/3/layout/DropPinTimeline"/>
    <dgm:cxn modelId="{D5E471D3-B985-4CEE-99BF-63DC6CF15387}" type="presParOf" srcId="{B06495AE-3EE9-451F-A4EC-D38F3C212758}" destId="{A024988D-7AF3-4249-B0DB-687BFDFEE56B}" srcOrd="5" destOrd="0" presId="urn:microsoft.com/office/officeart/2017/3/layout/DropPinTimeline"/>
    <dgm:cxn modelId="{1C4A2827-006A-41A4-9390-ACFDA6739113}" type="presParOf" srcId="{B06495AE-3EE9-451F-A4EC-D38F3C212758}" destId="{57CF88C5-18A2-4315-B49B-562639562C01}" srcOrd="6" destOrd="0" presId="urn:microsoft.com/office/officeart/2017/3/layout/DropPinTimeline"/>
    <dgm:cxn modelId="{FE22B31E-C987-4313-95F0-75090A14E2F0}" type="presParOf" srcId="{57CF88C5-18A2-4315-B49B-562639562C01}" destId="{509B01B9-71D8-4250-A85B-FE2EF32650DF}" srcOrd="0" destOrd="0" presId="urn:microsoft.com/office/officeart/2017/3/layout/DropPinTimeline"/>
    <dgm:cxn modelId="{47415786-8760-4351-A20A-F65492E1D6FC}" type="presParOf" srcId="{57CF88C5-18A2-4315-B49B-562639562C01}" destId="{73A7B454-596C-4937-A6F8-35ADC3E7B230}" srcOrd="1" destOrd="0" presId="urn:microsoft.com/office/officeart/2017/3/layout/DropPinTimeline"/>
    <dgm:cxn modelId="{4834960E-5585-4CB3-A544-08091CF22E26}" type="presParOf" srcId="{73A7B454-596C-4937-A6F8-35ADC3E7B230}" destId="{C8E330C8-D576-47AB-8B70-CA1EA444AEAD}" srcOrd="0" destOrd="0" presId="urn:microsoft.com/office/officeart/2017/3/layout/DropPinTimeline"/>
    <dgm:cxn modelId="{6D98216D-E369-4A98-BB4A-8A78B2457AB5}" type="presParOf" srcId="{73A7B454-596C-4937-A6F8-35ADC3E7B230}" destId="{0099ED5E-F9CD-4A03-A4C6-C21531C5CC4D}" srcOrd="1" destOrd="0" presId="urn:microsoft.com/office/officeart/2017/3/layout/DropPinTimeline"/>
    <dgm:cxn modelId="{96E61E01-141C-40A4-9E2B-62B847776E14}" type="presParOf" srcId="{57CF88C5-18A2-4315-B49B-562639562C01}" destId="{079FDEA2-8EAF-409F-9C1E-447A9B59B6E4}" srcOrd="2" destOrd="0" presId="urn:microsoft.com/office/officeart/2017/3/layout/DropPinTimeline"/>
    <dgm:cxn modelId="{1987FB91-E822-49DE-8A04-BF1E58EF4AE1}" type="presParOf" srcId="{57CF88C5-18A2-4315-B49B-562639562C01}" destId="{E684C638-6C40-4207-964D-542593F180CB}" srcOrd="3" destOrd="0" presId="urn:microsoft.com/office/officeart/2017/3/layout/DropPinTimeline"/>
    <dgm:cxn modelId="{583D3A9D-9E48-4ACD-8881-26949EFFA3AF}" type="presParOf" srcId="{57CF88C5-18A2-4315-B49B-562639562C01}" destId="{7A52CACE-841E-4F0B-838B-F4CF5C4717D1}" srcOrd="4" destOrd="0" presId="urn:microsoft.com/office/officeart/2017/3/layout/DropPinTimeline"/>
    <dgm:cxn modelId="{A6F7EA57-FC93-4E49-AA0C-ECCA07589450}" type="presParOf" srcId="{57CF88C5-18A2-4315-B49B-562639562C01}" destId="{17B4CE75-256E-49C1-B6AB-F31DEBED775A}" srcOrd="5" destOrd="0" presId="urn:microsoft.com/office/officeart/2017/3/layout/DropPinTimeline"/>
    <dgm:cxn modelId="{D1E5A1C8-AB53-461B-94BB-C5E911845693}" type="presParOf" srcId="{B06495AE-3EE9-451F-A4EC-D38F3C212758}" destId="{8B0A411F-BF3B-4375-976C-FF36C5F216F8}" srcOrd="7" destOrd="0" presId="urn:microsoft.com/office/officeart/2017/3/layout/DropPinTimeline"/>
    <dgm:cxn modelId="{81FFE220-4EEB-4644-A703-35B177A930F0}" type="presParOf" srcId="{B06495AE-3EE9-451F-A4EC-D38F3C212758}" destId="{9C49E1F6-A233-4A1C-83BE-B6A107AF85C0}" srcOrd="8" destOrd="0" presId="urn:microsoft.com/office/officeart/2017/3/layout/DropPinTimeline"/>
    <dgm:cxn modelId="{AE430CEB-0244-42C5-902B-237F4D9FE1CA}" type="presParOf" srcId="{9C49E1F6-A233-4A1C-83BE-B6A107AF85C0}" destId="{152D6A2A-C6A5-4AFA-8C99-698CC5FF64B4}" srcOrd="0" destOrd="0" presId="urn:microsoft.com/office/officeart/2017/3/layout/DropPinTimeline"/>
    <dgm:cxn modelId="{3ED48499-E602-44D6-B361-F5FB85086DFB}" type="presParOf" srcId="{9C49E1F6-A233-4A1C-83BE-B6A107AF85C0}" destId="{D202533D-589D-4512-B7D5-AA56FED33906}" srcOrd="1" destOrd="0" presId="urn:microsoft.com/office/officeart/2017/3/layout/DropPinTimeline"/>
    <dgm:cxn modelId="{F168A112-E7FF-464D-86AF-23282D21965A}" type="presParOf" srcId="{D202533D-589D-4512-B7D5-AA56FED33906}" destId="{DF1C9CC0-5493-4BF2-8A88-D7A3DF614AB2}" srcOrd="0" destOrd="0" presId="urn:microsoft.com/office/officeart/2017/3/layout/DropPinTimeline"/>
    <dgm:cxn modelId="{CC831C60-4E82-432E-A8E9-5CB2AA900396}" type="presParOf" srcId="{D202533D-589D-4512-B7D5-AA56FED33906}" destId="{E7C44889-B7AA-4109-8EAA-D71C3979D90C}" srcOrd="1" destOrd="0" presId="urn:microsoft.com/office/officeart/2017/3/layout/DropPinTimeline"/>
    <dgm:cxn modelId="{8B1CC105-B7B2-4C72-B7AB-02A27D2A6FC2}" type="presParOf" srcId="{9C49E1F6-A233-4A1C-83BE-B6A107AF85C0}" destId="{18045A69-AA0B-4C06-ABFA-2C78A69BB25A}" srcOrd="2" destOrd="0" presId="urn:microsoft.com/office/officeart/2017/3/layout/DropPinTimeline"/>
    <dgm:cxn modelId="{9D43160B-0B89-4994-AEDF-538E1454BE81}" type="presParOf" srcId="{9C49E1F6-A233-4A1C-83BE-B6A107AF85C0}" destId="{DD6FA239-652C-40AD-80D3-612A00203816}" srcOrd="3" destOrd="0" presId="urn:microsoft.com/office/officeart/2017/3/layout/DropPinTimeline"/>
    <dgm:cxn modelId="{BF40F463-ECC9-4FAE-983A-8FD2A5E06A1C}" type="presParOf" srcId="{9C49E1F6-A233-4A1C-83BE-B6A107AF85C0}" destId="{131948F5-0F72-47C1-B558-76F1AA41CFC5}" srcOrd="4" destOrd="0" presId="urn:microsoft.com/office/officeart/2017/3/layout/DropPinTimeline"/>
    <dgm:cxn modelId="{A5A32DB4-F425-467A-9A74-05A21D5C3451}" type="presParOf" srcId="{9C49E1F6-A233-4A1C-83BE-B6A107AF85C0}" destId="{FA437D55-88A8-42FD-9873-A2DCC86DB3DB}" srcOrd="5" destOrd="0" presId="urn:microsoft.com/office/officeart/2017/3/layout/DropPinTimeline"/>
    <dgm:cxn modelId="{18E42B68-1A82-401D-8C45-7ADC22D7116D}" type="presParOf" srcId="{B06495AE-3EE9-451F-A4EC-D38F3C212758}" destId="{A07B5567-1BD1-437F-B089-705F225AA972}" srcOrd="9" destOrd="0" presId="urn:microsoft.com/office/officeart/2017/3/layout/DropPinTimeline"/>
    <dgm:cxn modelId="{1F6F7A04-C29A-44C4-8B6F-EBABD4A57486}" type="presParOf" srcId="{B06495AE-3EE9-451F-A4EC-D38F3C212758}" destId="{3DAD9FE7-78AE-43FB-9B5B-CECA20FAAF68}" srcOrd="10" destOrd="0" presId="urn:microsoft.com/office/officeart/2017/3/layout/DropPinTimeline"/>
    <dgm:cxn modelId="{6D35E1B4-6082-4329-8E7D-BB76508309D1}" type="presParOf" srcId="{3DAD9FE7-78AE-43FB-9B5B-CECA20FAAF68}" destId="{CA76360B-CFA0-445B-B54E-54973A30CAF9}" srcOrd="0" destOrd="0" presId="urn:microsoft.com/office/officeart/2017/3/layout/DropPinTimeline"/>
    <dgm:cxn modelId="{1E580554-53A9-4D72-AB93-90D591F2C6C6}" type="presParOf" srcId="{3DAD9FE7-78AE-43FB-9B5B-CECA20FAAF68}" destId="{8118D3B4-02D0-4E4E-BCD2-8CB82846637A}" srcOrd="1" destOrd="0" presId="urn:microsoft.com/office/officeart/2017/3/layout/DropPinTimeline"/>
    <dgm:cxn modelId="{BAE6D1C0-0EC4-42A9-84C4-B5A4DF690404}" type="presParOf" srcId="{8118D3B4-02D0-4E4E-BCD2-8CB82846637A}" destId="{254A7A03-0C16-420F-9FAF-D8B31DCE485A}" srcOrd="0" destOrd="0" presId="urn:microsoft.com/office/officeart/2017/3/layout/DropPinTimeline"/>
    <dgm:cxn modelId="{3AAB71E3-C628-49DE-97B7-B777A04EE26F}" type="presParOf" srcId="{8118D3B4-02D0-4E4E-BCD2-8CB82846637A}" destId="{3E7E3F39-201D-417F-B6AD-97E4A9D0AA13}" srcOrd="1" destOrd="0" presId="urn:microsoft.com/office/officeart/2017/3/layout/DropPinTimeline"/>
    <dgm:cxn modelId="{AEFF6514-AB31-4015-A7F7-EC23A65F7748}" type="presParOf" srcId="{3DAD9FE7-78AE-43FB-9B5B-CECA20FAAF68}" destId="{341D7B74-9AC1-478A-BEC6-FBBCAE37C1F8}" srcOrd="2" destOrd="0" presId="urn:microsoft.com/office/officeart/2017/3/layout/DropPinTimeline"/>
    <dgm:cxn modelId="{818E96FE-FD1D-4377-B262-38299D685E5E}" type="presParOf" srcId="{3DAD9FE7-78AE-43FB-9B5B-CECA20FAAF68}" destId="{5935C9AF-FED4-444F-B0E1-394A4FD67F7E}" srcOrd="3" destOrd="0" presId="urn:microsoft.com/office/officeart/2017/3/layout/DropPinTimeline"/>
    <dgm:cxn modelId="{E9FE2424-43BD-4BD9-9834-A138C79C2927}" type="presParOf" srcId="{3DAD9FE7-78AE-43FB-9B5B-CECA20FAAF68}" destId="{B9573030-B013-4693-9F17-704111252AA4}" srcOrd="4" destOrd="0" presId="urn:microsoft.com/office/officeart/2017/3/layout/DropPinTimeline"/>
    <dgm:cxn modelId="{37F1A024-9322-4995-96B0-8D0BB78D409D}" type="presParOf" srcId="{3DAD9FE7-78AE-43FB-9B5B-CECA20FAAF68}" destId="{DB9C1D13-B02C-43CF-8A15-DF83A3AA7239}" srcOrd="5" destOrd="0" presId="urn:microsoft.com/office/officeart/2017/3/layout/DropPinTimeline"/>
    <dgm:cxn modelId="{13902D55-142C-41D6-BEA7-7AD319FFC69F}" type="presParOf" srcId="{B06495AE-3EE9-451F-A4EC-D38F3C212758}" destId="{BE793BFF-89E3-44F8-A22A-BD5467F8AC5B}" srcOrd="11" destOrd="0" presId="urn:microsoft.com/office/officeart/2017/3/layout/DropPinTimeline"/>
    <dgm:cxn modelId="{9B5ABCA0-8439-43A5-B6AF-1B53D85E267F}" type="presParOf" srcId="{B06495AE-3EE9-451F-A4EC-D38F3C212758}" destId="{0985040E-6B36-424E-970A-5EFDDEB2D666}" srcOrd="12" destOrd="0" presId="urn:microsoft.com/office/officeart/2017/3/layout/DropPinTimeline"/>
    <dgm:cxn modelId="{A8184593-4888-4147-A192-B16EC756A2F3}" type="presParOf" srcId="{0985040E-6B36-424E-970A-5EFDDEB2D666}" destId="{A332DADD-6E73-4A74-A4C8-F19CF9F0DCFC}" srcOrd="0" destOrd="0" presId="urn:microsoft.com/office/officeart/2017/3/layout/DropPinTimeline"/>
    <dgm:cxn modelId="{70E0C98A-2F8B-4257-9611-73CBF3A2C674}" type="presParOf" srcId="{0985040E-6B36-424E-970A-5EFDDEB2D666}" destId="{E6DB4A30-FA53-44F7-9950-64E9BE83F46B}" srcOrd="1" destOrd="0" presId="urn:microsoft.com/office/officeart/2017/3/layout/DropPinTimeline"/>
    <dgm:cxn modelId="{64693C03-EEF3-476C-9E74-BCB94585D470}" type="presParOf" srcId="{E6DB4A30-FA53-44F7-9950-64E9BE83F46B}" destId="{033388FA-D28C-407F-ABF7-846933E5B0BC}" srcOrd="0" destOrd="0" presId="urn:microsoft.com/office/officeart/2017/3/layout/DropPinTimeline"/>
    <dgm:cxn modelId="{7BE2A636-56EC-4B47-BA7D-A857CF28823B}" type="presParOf" srcId="{E6DB4A30-FA53-44F7-9950-64E9BE83F46B}" destId="{608262AA-543A-4A70-9FBB-D075EAA887BE}" srcOrd="1" destOrd="0" presId="urn:microsoft.com/office/officeart/2017/3/layout/DropPinTimeline"/>
    <dgm:cxn modelId="{15A967B2-C1A8-40A2-963A-BFB25137151E}" type="presParOf" srcId="{0985040E-6B36-424E-970A-5EFDDEB2D666}" destId="{A8347615-8669-4A82-A0DE-4CA12AF1A1BF}" srcOrd="2" destOrd="0" presId="urn:microsoft.com/office/officeart/2017/3/layout/DropPinTimeline"/>
    <dgm:cxn modelId="{5AE85E08-5F5D-466E-A49C-F357C5AD2D88}" type="presParOf" srcId="{0985040E-6B36-424E-970A-5EFDDEB2D666}" destId="{0542A475-C87B-4202-931E-E1D67228F67D}" srcOrd="3" destOrd="0" presId="urn:microsoft.com/office/officeart/2017/3/layout/DropPinTimeline"/>
    <dgm:cxn modelId="{C9E7A77F-D4AA-49AA-8C22-A59E373F63AC}" type="presParOf" srcId="{0985040E-6B36-424E-970A-5EFDDEB2D666}" destId="{D5C316A8-8244-4250-860C-3E997FCE533A}" srcOrd="4" destOrd="0" presId="urn:microsoft.com/office/officeart/2017/3/layout/DropPinTimeline"/>
    <dgm:cxn modelId="{CD3311BD-4B24-4D84-9128-0C6AE394D855}" type="presParOf" srcId="{0985040E-6B36-424E-970A-5EFDDEB2D666}" destId="{A1ABAAC2-9F43-4462-9241-F3476A7E33BF}" srcOrd="5" destOrd="0" presId="urn:microsoft.com/office/officeart/2017/3/layout/DropPinTimeline"/>
    <dgm:cxn modelId="{33F73B73-6F48-4CF9-B8E1-5D3D226BB83A}" type="presParOf" srcId="{B06495AE-3EE9-451F-A4EC-D38F3C212758}" destId="{97D6D821-8826-49F8-A71B-38159A916DEC}" srcOrd="13" destOrd="0" presId="urn:microsoft.com/office/officeart/2017/3/layout/DropPinTimeline"/>
    <dgm:cxn modelId="{A1F1E3FA-3A72-4A7F-9045-DA2ED3D5E9B2}" type="presParOf" srcId="{B06495AE-3EE9-451F-A4EC-D38F3C212758}" destId="{69B224B8-6C6B-4A84-8864-475698DA1D40}" srcOrd="14" destOrd="0" presId="urn:microsoft.com/office/officeart/2017/3/layout/DropPinTimeline"/>
    <dgm:cxn modelId="{ECBFD892-C7EF-40C8-AB82-538A784C6C1E}" type="presParOf" srcId="{69B224B8-6C6B-4A84-8864-475698DA1D40}" destId="{00D8513C-5376-4E0F-A450-DD3122668CB0}" srcOrd="0" destOrd="0" presId="urn:microsoft.com/office/officeart/2017/3/layout/DropPinTimeline"/>
    <dgm:cxn modelId="{5709E451-5A23-4214-9EDB-C1D8B48BADB0}" type="presParOf" srcId="{69B224B8-6C6B-4A84-8864-475698DA1D40}" destId="{F4FF79D0-AF73-41E2-A3E9-AC7ADC906803}" srcOrd="1" destOrd="0" presId="urn:microsoft.com/office/officeart/2017/3/layout/DropPinTimeline"/>
    <dgm:cxn modelId="{6F1A30E7-173B-42C1-B099-2CC9C3626755}" type="presParOf" srcId="{F4FF79D0-AF73-41E2-A3E9-AC7ADC906803}" destId="{83A6ED5A-7E81-4790-B76B-A1936A0BFE1F}" srcOrd="0" destOrd="0" presId="urn:microsoft.com/office/officeart/2017/3/layout/DropPinTimeline"/>
    <dgm:cxn modelId="{0435CE07-D277-4B0A-8561-4F671A97F7F7}" type="presParOf" srcId="{F4FF79D0-AF73-41E2-A3E9-AC7ADC906803}" destId="{76E6E47A-0E0B-4106-8B66-E20B4155EF59}" srcOrd="1" destOrd="0" presId="urn:microsoft.com/office/officeart/2017/3/layout/DropPinTimeline"/>
    <dgm:cxn modelId="{5CB6325A-D0CC-44E0-A5DB-1D8E7715AB74}" type="presParOf" srcId="{69B224B8-6C6B-4A84-8864-475698DA1D40}" destId="{D2B340E8-913F-4019-852F-51C8BF054CF7}" srcOrd="2" destOrd="0" presId="urn:microsoft.com/office/officeart/2017/3/layout/DropPinTimeline"/>
    <dgm:cxn modelId="{D95BC991-2690-4767-936E-429FA4BF0315}" type="presParOf" srcId="{69B224B8-6C6B-4A84-8864-475698DA1D40}" destId="{6CA4F750-2954-4787-B817-2BE409D61094}" srcOrd="3" destOrd="0" presId="urn:microsoft.com/office/officeart/2017/3/layout/DropPinTimeline"/>
    <dgm:cxn modelId="{FD0DA5C7-D42A-4DC4-84E0-A065F857D136}" type="presParOf" srcId="{69B224B8-6C6B-4A84-8864-475698DA1D40}" destId="{6C7DCF27-B235-4083-882B-EC5B34E1C9F0}" srcOrd="4" destOrd="0" presId="urn:microsoft.com/office/officeart/2017/3/layout/DropPinTimeline"/>
    <dgm:cxn modelId="{639EB63D-482B-46FB-AB21-10C0C8684C37}" type="presParOf" srcId="{69B224B8-6C6B-4A84-8864-475698DA1D40}" destId="{486CE225-5348-459E-A1D4-2B2053271236}" srcOrd="5" destOrd="0" presId="urn:microsoft.com/office/officeart/2017/3/layout/DropPinTimeline"/>
    <dgm:cxn modelId="{CB290017-62E4-4A2E-BC08-9F79862AFF5D}" type="presParOf" srcId="{B06495AE-3EE9-451F-A4EC-D38F3C212758}" destId="{D17943B6-5633-42A7-B212-72F994DC1C41}" srcOrd="15" destOrd="0" presId="urn:microsoft.com/office/officeart/2017/3/layout/DropPinTimeline"/>
    <dgm:cxn modelId="{3256ECF3-05BE-4B68-AD3D-0C2C66449ED4}" type="presParOf" srcId="{B06495AE-3EE9-451F-A4EC-D38F3C212758}" destId="{AE6DDF67-FCF2-4186-BC05-35AF56BE5F23}" srcOrd="16" destOrd="0" presId="urn:microsoft.com/office/officeart/2017/3/layout/DropPinTimeline"/>
    <dgm:cxn modelId="{FC15ED9E-9155-476B-B14E-292228CEB175}" type="presParOf" srcId="{AE6DDF67-FCF2-4186-BC05-35AF56BE5F23}" destId="{84EFF9F8-AF4F-4E23-9227-393DA5D7AB83}" srcOrd="0" destOrd="0" presId="urn:microsoft.com/office/officeart/2017/3/layout/DropPinTimeline"/>
    <dgm:cxn modelId="{786D5347-61BB-45C3-9140-F511E24C10CB}" type="presParOf" srcId="{AE6DDF67-FCF2-4186-BC05-35AF56BE5F23}" destId="{2BD6759D-4C18-426F-8025-163C5CF95D1E}" srcOrd="1" destOrd="0" presId="urn:microsoft.com/office/officeart/2017/3/layout/DropPinTimeline"/>
    <dgm:cxn modelId="{37FCD99B-CA9D-43B7-A550-26E9AC3C53B9}" type="presParOf" srcId="{2BD6759D-4C18-426F-8025-163C5CF95D1E}" destId="{931556B4-D0B3-4C49-B867-21F8E0518184}" srcOrd="0" destOrd="0" presId="urn:microsoft.com/office/officeart/2017/3/layout/DropPinTimeline"/>
    <dgm:cxn modelId="{77DED4CC-8AB8-4B86-A90F-29EE346F57ED}" type="presParOf" srcId="{2BD6759D-4C18-426F-8025-163C5CF95D1E}" destId="{866B5439-DE5C-4318-BEA3-037F446D972E}" srcOrd="1" destOrd="0" presId="urn:microsoft.com/office/officeart/2017/3/layout/DropPinTimeline"/>
    <dgm:cxn modelId="{6A9CAA18-EC2E-456C-A199-DE0262399AA4}" type="presParOf" srcId="{AE6DDF67-FCF2-4186-BC05-35AF56BE5F23}" destId="{9B3CCC36-524B-48DE-B97A-E89710057A8A}" srcOrd="2" destOrd="0" presId="urn:microsoft.com/office/officeart/2017/3/layout/DropPinTimeline"/>
    <dgm:cxn modelId="{19C8841F-73AD-4E84-8327-9805D1BC1C43}" type="presParOf" srcId="{AE6DDF67-FCF2-4186-BC05-35AF56BE5F23}" destId="{5896E0F3-6C2F-4F51-A79B-0AB18ECC789D}" srcOrd="3" destOrd="0" presId="urn:microsoft.com/office/officeart/2017/3/layout/DropPinTimeline"/>
    <dgm:cxn modelId="{7BD2A457-8879-4871-A800-ED3A7B3EE84D}" type="presParOf" srcId="{AE6DDF67-FCF2-4186-BC05-35AF56BE5F23}" destId="{B61C27A9-47A8-40C8-81B5-BA98B4A0824D}" srcOrd="4" destOrd="0" presId="urn:microsoft.com/office/officeart/2017/3/layout/DropPinTimeline"/>
    <dgm:cxn modelId="{CFF5B822-14C7-4A23-A18E-D823981B041B}" type="presParOf" srcId="{AE6DDF67-FCF2-4186-BC05-35AF56BE5F23}" destId="{C79AF939-6F14-47C2-AA69-137CB787C1FE}" srcOrd="5" destOrd="0" presId="urn:microsoft.com/office/officeart/2017/3/layout/DropPinTimeline"/>
    <dgm:cxn modelId="{CA41BA10-FD7B-4EAB-B8C2-B9B898CA5A30}" type="presParOf" srcId="{B06495AE-3EE9-451F-A4EC-D38F3C212758}" destId="{51F7004A-8452-4266-AE30-66827E5FAADE}" srcOrd="17" destOrd="0" presId="urn:microsoft.com/office/officeart/2017/3/layout/DropPinTimeline"/>
    <dgm:cxn modelId="{BAD6D83F-10D0-4168-AA7D-C6B6BB1E7941}" type="presParOf" srcId="{B06495AE-3EE9-451F-A4EC-D38F3C212758}" destId="{92234F42-D013-4D9F-8862-2132EE9C3B3A}" srcOrd="18" destOrd="0" presId="urn:microsoft.com/office/officeart/2017/3/layout/DropPinTimeline"/>
    <dgm:cxn modelId="{E1983B85-83C6-4DD3-8D50-60311045E0ED}" type="presParOf" srcId="{92234F42-D013-4D9F-8862-2132EE9C3B3A}" destId="{D959D918-C4D9-44B7-A556-9EDDE01F9DAD}" srcOrd="0" destOrd="0" presId="urn:microsoft.com/office/officeart/2017/3/layout/DropPinTimeline"/>
    <dgm:cxn modelId="{368D2FAC-D6CC-4FE7-9FC6-3E3B562902DB}" type="presParOf" srcId="{92234F42-D013-4D9F-8862-2132EE9C3B3A}" destId="{E9FCBED3-51DF-434D-A7C2-4A8EE449C58B}" srcOrd="1" destOrd="0" presId="urn:microsoft.com/office/officeart/2017/3/layout/DropPinTimeline"/>
    <dgm:cxn modelId="{EE3E4E6B-F67E-4C04-9624-9AABBE3DE13B}" type="presParOf" srcId="{E9FCBED3-51DF-434D-A7C2-4A8EE449C58B}" destId="{11C090E3-A7FC-47FB-9794-171B7A038487}" srcOrd="0" destOrd="0" presId="urn:microsoft.com/office/officeart/2017/3/layout/DropPinTimeline"/>
    <dgm:cxn modelId="{E94C9A02-B5EA-4623-A499-D720C9C25A37}" type="presParOf" srcId="{E9FCBED3-51DF-434D-A7C2-4A8EE449C58B}" destId="{9C255335-3AE9-4C3D-8D69-E69CB9A3C665}" srcOrd="1" destOrd="0" presId="urn:microsoft.com/office/officeart/2017/3/layout/DropPinTimeline"/>
    <dgm:cxn modelId="{1D2CCFA1-04AD-4509-BB11-E5B38F5A6FEC}" type="presParOf" srcId="{92234F42-D013-4D9F-8862-2132EE9C3B3A}" destId="{834B8AD7-24D0-4FB1-B6A7-C5B90823DF9D}" srcOrd="2" destOrd="0" presId="urn:microsoft.com/office/officeart/2017/3/layout/DropPinTimeline"/>
    <dgm:cxn modelId="{796EDBDC-0267-4314-B534-668594FE5E16}" type="presParOf" srcId="{92234F42-D013-4D9F-8862-2132EE9C3B3A}" destId="{2E97AAD0-A855-4610-82E7-28984E0B13B0}" srcOrd="3" destOrd="0" presId="urn:microsoft.com/office/officeart/2017/3/layout/DropPinTimeline"/>
    <dgm:cxn modelId="{64BAB523-2EF7-4921-ABC5-62AA0CBBF9D6}" type="presParOf" srcId="{92234F42-D013-4D9F-8862-2132EE9C3B3A}" destId="{A90A155B-2C32-47C1-92F6-C6A1ED5A882B}" srcOrd="4" destOrd="0" presId="urn:microsoft.com/office/officeart/2017/3/layout/DropPinTimeline"/>
    <dgm:cxn modelId="{F2A1F8D1-5AD5-4401-842E-DB79E9822056}" type="presParOf" srcId="{92234F42-D013-4D9F-8862-2132EE9C3B3A}" destId="{17EC3DF4-4A63-44A0-8E61-FAEA2968B35B}"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019D16-E1E3-4346-883E-DD7CEA99B989}" type="doc">
      <dgm:prSet loTypeId="urn:microsoft.com/office/officeart/2005/8/layout/lProcess2" loCatId="list" qsTypeId="urn:microsoft.com/office/officeart/2005/8/quickstyle/simple1" qsCatId="simple" csTypeId="urn:microsoft.com/office/officeart/2005/8/colors/accent0_2" csCatId="mainScheme" phldr="1"/>
      <dgm:spPr/>
      <dgm:t>
        <a:bodyPr/>
        <a:lstStyle/>
        <a:p>
          <a:endParaRPr lang="en-US"/>
        </a:p>
      </dgm:t>
    </dgm:pt>
    <dgm:pt modelId="{7FC370EF-8366-4FD6-BBB0-2AC7B137C503}">
      <dgm:prSet phldrT="[Text]" phldr="0"/>
      <dgm:spPr/>
      <dgm:t>
        <a:bodyPr/>
        <a:lstStyle/>
        <a:p>
          <a:pPr rtl="0"/>
          <a:r>
            <a:rPr lang="en-US" dirty="0">
              <a:solidFill>
                <a:srgbClr val="022A40"/>
              </a:solidFill>
              <a:latin typeface="Aptos Display" panose="02110004020202020204"/>
            </a:rPr>
            <a:t>Student Achievement Domain</a:t>
          </a:r>
          <a:endParaRPr lang="en-US" dirty="0">
            <a:solidFill>
              <a:srgbClr val="022A40"/>
            </a:solidFill>
          </a:endParaRPr>
        </a:p>
      </dgm:t>
    </dgm:pt>
    <dgm:pt modelId="{9A8C26A3-A994-4D52-A8DB-23B9C0B796E4}" type="parTrans" cxnId="{1885B9E6-FC0C-4703-B721-55AA67994513}">
      <dgm:prSet/>
      <dgm:spPr/>
      <dgm:t>
        <a:bodyPr/>
        <a:lstStyle/>
        <a:p>
          <a:endParaRPr lang="en-US"/>
        </a:p>
      </dgm:t>
    </dgm:pt>
    <dgm:pt modelId="{FD4D5933-07BB-4F25-90A3-2788C06D8475}" type="sibTrans" cxnId="{1885B9E6-FC0C-4703-B721-55AA67994513}">
      <dgm:prSet/>
      <dgm:spPr/>
      <dgm:t>
        <a:bodyPr/>
        <a:lstStyle/>
        <a:p>
          <a:endParaRPr lang="en-US"/>
        </a:p>
      </dgm:t>
    </dgm:pt>
    <dgm:pt modelId="{C36C2418-003D-4DF4-9052-72F1390792DA}">
      <dgm:prSet phldrT="[Text]" phldr="0"/>
      <dgm:spPr/>
      <dgm:t>
        <a:bodyPr/>
        <a:lstStyle/>
        <a:p>
          <a:pPr rtl="0"/>
          <a:r>
            <a:rPr lang="en-US" dirty="0">
              <a:solidFill>
                <a:srgbClr val="022A40"/>
              </a:solidFill>
              <a:latin typeface="Aptos Display" panose="02110004020202020204"/>
            </a:rPr>
            <a:t>STAAR Performance</a:t>
          </a:r>
          <a:endParaRPr lang="en-US" dirty="0">
            <a:solidFill>
              <a:srgbClr val="022A40"/>
            </a:solidFill>
          </a:endParaRPr>
        </a:p>
      </dgm:t>
    </dgm:pt>
    <dgm:pt modelId="{C6F38B32-7342-4793-BC73-FF9A131B699F}" type="parTrans" cxnId="{75CF9493-6668-43C1-B946-1762B63D1D01}">
      <dgm:prSet/>
      <dgm:spPr/>
      <dgm:t>
        <a:bodyPr/>
        <a:lstStyle/>
        <a:p>
          <a:endParaRPr lang="en-US"/>
        </a:p>
      </dgm:t>
    </dgm:pt>
    <dgm:pt modelId="{98119DAB-B6D3-4879-AB5D-3B60E4C75864}" type="sibTrans" cxnId="{75CF9493-6668-43C1-B946-1762B63D1D01}">
      <dgm:prSet/>
      <dgm:spPr/>
      <dgm:t>
        <a:bodyPr/>
        <a:lstStyle/>
        <a:p>
          <a:endParaRPr lang="en-US"/>
        </a:p>
      </dgm:t>
    </dgm:pt>
    <dgm:pt modelId="{49354DCF-1712-4379-8C51-DC5BA2933EAA}">
      <dgm:prSet phldrT="[Text]" phldr="0"/>
      <dgm:spPr/>
      <dgm:t>
        <a:bodyPr/>
        <a:lstStyle/>
        <a:p>
          <a:pPr rtl="0"/>
          <a:r>
            <a:rPr lang="en-US" dirty="0">
              <a:solidFill>
                <a:srgbClr val="022A40"/>
              </a:solidFill>
              <a:latin typeface="Aptos Display" panose="02110004020202020204"/>
            </a:rPr>
            <a:t>College, Career, and Military Readiness</a:t>
          </a:r>
          <a:endParaRPr lang="en-US" dirty="0">
            <a:solidFill>
              <a:srgbClr val="022A40"/>
            </a:solidFill>
          </a:endParaRPr>
        </a:p>
      </dgm:t>
    </dgm:pt>
    <dgm:pt modelId="{97D9AF69-5722-4D02-BC6C-6E4E9D50D5F4}" type="parTrans" cxnId="{E798F6E8-BA91-4AB1-B61D-220A19724B8D}">
      <dgm:prSet/>
      <dgm:spPr/>
      <dgm:t>
        <a:bodyPr/>
        <a:lstStyle/>
        <a:p>
          <a:endParaRPr lang="en-US"/>
        </a:p>
      </dgm:t>
    </dgm:pt>
    <dgm:pt modelId="{38B92051-5A58-40A4-8CD5-9D74E9AB7C36}" type="sibTrans" cxnId="{E798F6E8-BA91-4AB1-B61D-220A19724B8D}">
      <dgm:prSet/>
      <dgm:spPr/>
      <dgm:t>
        <a:bodyPr/>
        <a:lstStyle/>
        <a:p>
          <a:endParaRPr lang="en-US"/>
        </a:p>
      </dgm:t>
    </dgm:pt>
    <dgm:pt modelId="{CBE0AC22-CFE3-464B-B021-F3E8388E775C}">
      <dgm:prSet phldrT="[Text]" phldr="0"/>
      <dgm:spPr/>
      <dgm:t>
        <a:bodyPr/>
        <a:lstStyle/>
        <a:p>
          <a:pPr rtl="0"/>
          <a:r>
            <a:rPr lang="en-US" b="1" dirty="0">
              <a:solidFill>
                <a:schemeClr val="accent1"/>
              </a:solidFill>
              <a:latin typeface="Aptos Display" panose="02110004020202020204"/>
            </a:rPr>
            <a:t>Graduation Rates</a:t>
          </a:r>
          <a:endParaRPr lang="en-US" b="1" dirty="0">
            <a:solidFill>
              <a:schemeClr val="accent1"/>
            </a:solidFill>
          </a:endParaRPr>
        </a:p>
      </dgm:t>
    </dgm:pt>
    <dgm:pt modelId="{E9FBC0B9-D00C-45A3-A600-6F1604DF1B3E}" type="parTrans" cxnId="{F0DFC296-2D53-4A2F-A4F4-44287317F357}">
      <dgm:prSet/>
      <dgm:spPr/>
      <dgm:t>
        <a:bodyPr/>
        <a:lstStyle/>
        <a:p>
          <a:endParaRPr lang="en-US"/>
        </a:p>
      </dgm:t>
    </dgm:pt>
    <dgm:pt modelId="{963B2250-5761-4896-8649-2B204E6B65F0}" type="sibTrans" cxnId="{F0DFC296-2D53-4A2F-A4F4-44287317F357}">
      <dgm:prSet/>
      <dgm:spPr/>
      <dgm:t>
        <a:bodyPr/>
        <a:lstStyle/>
        <a:p>
          <a:endParaRPr lang="en-US"/>
        </a:p>
      </dgm:t>
    </dgm:pt>
    <dgm:pt modelId="{D6A3AC04-B6D6-4708-AC3D-BDEBF9B8CA31}">
      <dgm:prSet phldrT="[Text]" phldr="0"/>
      <dgm:spPr/>
      <dgm:t>
        <a:bodyPr/>
        <a:lstStyle/>
        <a:p>
          <a:pPr rtl="0"/>
          <a:r>
            <a:rPr lang="en-US" dirty="0">
              <a:solidFill>
                <a:srgbClr val="022A40"/>
              </a:solidFill>
              <a:latin typeface="Aptos Display" panose="02110004020202020204"/>
            </a:rPr>
            <a:t>School Progress Domain</a:t>
          </a:r>
          <a:endParaRPr lang="en-US" dirty="0">
            <a:solidFill>
              <a:srgbClr val="022A40"/>
            </a:solidFill>
          </a:endParaRPr>
        </a:p>
      </dgm:t>
    </dgm:pt>
    <dgm:pt modelId="{7BC93EC9-C600-49C8-8648-D6BA8930778F}" type="parTrans" cxnId="{0FEB0F3B-07B6-4F75-8EFD-1AAE83595563}">
      <dgm:prSet/>
      <dgm:spPr/>
      <dgm:t>
        <a:bodyPr/>
        <a:lstStyle/>
        <a:p>
          <a:endParaRPr lang="en-US"/>
        </a:p>
      </dgm:t>
    </dgm:pt>
    <dgm:pt modelId="{E527D984-D8CB-4486-BCE2-350094738BEB}" type="sibTrans" cxnId="{0FEB0F3B-07B6-4F75-8EFD-1AAE83595563}">
      <dgm:prSet/>
      <dgm:spPr/>
      <dgm:t>
        <a:bodyPr/>
        <a:lstStyle/>
        <a:p>
          <a:endParaRPr lang="en-US"/>
        </a:p>
      </dgm:t>
    </dgm:pt>
    <dgm:pt modelId="{4A67F9D1-5AFD-4D08-9B80-93714B395035}">
      <dgm:prSet phldrT="[Text]" phldr="0"/>
      <dgm:spPr/>
      <dgm:t>
        <a:bodyPr/>
        <a:lstStyle/>
        <a:p>
          <a:pPr rtl="0"/>
          <a:r>
            <a:rPr lang="en-US" dirty="0">
              <a:solidFill>
                <a:srgbClr val="022A40"/>
              </a:solidFill>
              <a:latin typeface="Aptos Display" panose="02110004020202020204"/>
            </a:rPr>
            <a:t>Part A: Academic Growth</a:t>
          </a:r>
          <a:endParaRPr lang="en-US" dirty="0">
            <a:solidFill>
              <a:srgbClr val="022A40"/>
            </a:solidFill>
          </a:endParaRPr>
        </a:p>
      </dgm:t>
    </dgm:pt>
    <dgm:pt modelId="{E6FEDFFF-5F05-404D-BCB5-DFAF028607D9}" type="parTrans" cxnId="{A0860433-1AA8-4401-90DF-F5E51195F91E}">
      <dgm:prSet/>
      <dgm:spPr/>
      <dgm:t>
        <a:bodyPr/>
        <a:lstStyle/>
        <a:p>
          <a:endParaRPr lang="en-US"/>
        </a:p>
      </dgm:t>
    </dgm:pt>
    <dgm:pt modelId="{A994B98A-9A20-4715-94E0-11013BA107F3}" type="sibTrans" cxnId="{A0860433-1AA8-4401-90DF-F5E51195F91E}">
      <dgm:prSet/>
      <dgm:spPr/>
      <dgm:t>
        <a:bodyPr/>
        <a:lstStyle/>
        <a:p>
          <a:endParaRPr lang="en-US"/>
        </a:p>
      </dgm:t>
    </dgm:pt>
    <dgm:pt modelId="{35D0DA1F-43B5-49A2-ABA1-BC4D635FFEFF}">
      <dgm:prSet phldrT="[Text]" phldr="0"/>
      <dgm:spPr/>
      <dgm:t>
        <a:bodyPr/>
        <a:lstStyle/>
        <a:p>
          <a:pPr rtl="0"/>
          <a:r>
            <a:rPr lang="en-US" dirty="0">
              <a:solidFill>
                <a:srgbClr val="022A40"/>
              </a:solidFill>
              <a:latin typeface="Aptos Display" panose="02110004020202020204"/>
            </a:rPr>
            <a:t>Part B: Relative Performance</a:t>
          </a:r>
          <a:endParaRPr lang="en-US" dirty="0">
            <a:solidFill>
              <a:srgbClr val="022A40"/>
            </a:solidFill>
          </a:endParaRPr>
        </a:p>
      </dgm:t>
    </dgm:pt>
    <dgm:pt modelId="{C30056FE-13B0-406D-98FC-91BDE11E8D91}" type="parTrans" cxnId="{0E80AF6C-EFCF-433A-AE2A-09C086917778}">
      <dgm:prSet/>
      <dgm:spPr/>
      <dgm:t>
        <a:bodyPr/>
        <a:lstStyle/>
        <a:p>
          <a:endParaRPr lang="en-US"/>
        </a:p>
      </dgm:t>
    </dgm:pt>
    <dgm:pt modelId="{7546667B-C78F-409C-99AB-3511D16C5651}" type="sibTrans" cxnId="{0E80AF6C-EFCF-433A-AE2A-09C086917778}">
      <dgm:prSet/>
      <dgm:spPr/>
      <dgm:t>
        <a:bodyPr/>
        <a:lstStyle/>
        <a:p>
          <a:endParaRPr lang="en-US"/>
        </a:p>
      </dgm:t>
    </dgm:pt>
    <dgm:pt modelId="{DFC420EA-9651-432F-BFD0-00DE05C5C717}">
      <dgm:prSet phldrT="[Text]" phldr="0"/>
      <dgm:spPr/>
      <dgm:t>
        <a:bodyPr/>
        <a:lstStyle/>
        <a:p>
          <a:pPr rtl="0"/>
          <a:r>
            <a:rPr lang="en-US" dirty="0">
              <a:solidFill>
                <a:srgbClr val="022A40"/>
              </a:solidFill>
              <a:latin typeface="Aptos Display" panose="02110004020202020204"/>
            </a:rPr>
            <a:t>Closing the Gaps</a:t>
          </a:r>
          <a:endParaRPr lang="en-US" dirty="0">
            <a:solidFill>
              <a:srgbClr val="022A40"/>
            </a:solidFill>
          </a:endParaRPr>
        </a:p>
      </dgm:t>
    </dgm:pt>
    <dgm:pt modelId="{B12384DD-630B-4F7A-83E3-D15AF3614FED}" type="parTrans" cxnId="{B1896C07-F036-42D2-86D5-A3C4EDDE5DDD}">
      <dgm:prSet/>
      <dgm:spPr/>
      <dgm:t>
        <a:bodyPr/>
        <a:lstStyle/>
        <a:p>
          <a:endParaRPr lang="en-US"/>
        </a:p>
      </dgm:t>
    </dgm:pt>
    <dgm:pt modelId="{AE4777F0-6D04-4E6A-89DB-0A462C5B269C}" type="sibTrans" cxnId="{B1896C07-F036-42D2-86D5-A3C4EDDE5DDD}">
      <dgm:prSet/>
      <dgm:spPr/>
      <dgm:t>
        <a:bodyPr/>
        <a:lstStyle/>
        <a:p>
          <a:endParaRPr lang="en-US"/>
        </a:p>
      </dgm:t>
    </dgm:pt>
    <dgm:pt modelId="{F0A69713-9FDC-45EA-B541-321845DB49A5}">
      <dgm:prSet phldrT="[Text]" phldr="0"/>
      <dgm:spPr/>
      <dgm:t>
        <a:bodyPr/>
        <a:lstStyle/>
        <a:p>
          <a:pPr rtl="0"/>
          <a:r>
            <a:rPr lang="en-US" dirty="0">
              <a:solidFill>
                <a:srgbClr val="022A40"/>
              </a:solidFill>
              <a:latin typeface="Aptos Display" panose="02110004020202020204"/>
            </a:rPr>
            <a:t>Academic Achievement</a:t>
          </a:r>
          <a:endParaRPr lang="en-US" dirty="0">
            <a:solidFill>
              <a:srgbClr val="022A40"/>
            </a:solidFill>
          </a:endParaRPr>
        </a:p>
      </dgm:t>
    </dgm:pt>
    <dgm:pt modelId="{95E5C9E1-25B0-4574-A5AE-3A596D05042D}" type="parTrans" cxnId="{E5316C1A-B56B-4188-8B73-92294D30FE68}">
      <dgm:prSet/>
      <dgm:spPr/>
      <dgm:t>
        <a:bodyPr/>
        <a:lstStyle/>
        <a:p>
          <a:endParaRPr lang="en-US"/>
        </a:p>
      </dgm:t>
    </dgm:pt>
    <dgm:pt modelId="{953E8E31-8754-403B-8250-B29A9013B093}" type="sibTrans" cxnId="{E5316C1A-B56B-4188-8B73-92294D30FE68}">
      <dgm:prSet/>
      <dgm:spPr/>
      <dgm:t>
        <a:bodyPr/>
        <a:lstStyle/>
        <a:p>
          <a:endParaRPr lang="en-US"/>
        </a:p>
      </dgm:t>
    </dgm:pt>
    <dgm:pt modelId="{3C8D5084-56B3-42B0-A6C0-687075A75773}">
      <dgm:prSet phldr="0"/>
      <dgm:spPr/>
      <dgm:t>
        <a:bodyPr/>
        <a:lstStyle/>
        <a:p>
          <a:pPr rtl="0"/>
          <a:r>
            <a:rPr lang="en-US" dirty="0">
              <a:solidFill>
                <a:srgbClr val="022A40"/>
              </a:solidFill>
              <a:latin typeface="Aptos Display" panose="02110004020202020204"/>
            </a:rPr>
            <a:t>English Language Proficiency</a:t>
          </a:r>
        </a:p>
      </dgm:t>
    </dgm:pt>
    <dgm:pt modelId="{DAEF295C-94AF-4506-9B94-96A9BB715949}" type="parTrans" cxnId="{3E383D34-27C8-44C6-AFE6-5A7B2D174B74}">
      <dgm:prSet/>
      <dgm:spPr/>
      <dgm:t>
        <a:bodyPr/>
        <a:lstStyle/>
        <a:p>
          <a:endParaRPr lang="en-US"/>
        </a:p>
      </dgm:t>
    </dgm:pt>
    <dgm:pt modelId="{5A10D427-A3E5-45EA-A824-700018AFA1E2}" type="sibTrans" cxnId="{3E383D34-27C8-44C6-AFE6-5A7B2D174B74}">
      <dgm:prSet/>
      <dgm:spPr/>
      <dgm:t>
        <a:bodyPr/>
        <a:lstStyle/>
        <a:p>
          <a:endParaRPr lang="en-US"/>
        </a:p>
      </dgm:t>
    </dgm:pt>
    <dgm:pt modelId="{37BBF318-F769-478D-8570-A7F356B994C9}">
      <dgm:prSet phldr="0"/>
      <dgm:spPr/>
      <dgm:t>
        <a:bodyPr/>
        <a:lstStyle/>
        <a:p>
          <a:pPr rtl="0"/>
          <a:r>
            <a:rPr lang="en-US" dirty="0">
              <a:solidFill>
                <a:srgbClr val="022A40"/>
              </a:solidFill>
              <a:latin typeface="Aptos Display" panose="02110004020202020204"/>
            </a:rPr>
            <a:t>Results-Driven Accountability</a:t>
          </a:r>
        </a:p>
      </dgm:t>
    </dgm:pt>
    <dgm:pt modelId="{332EE336-7A21-4BBF-804C-843887CDB079}" type="parTrans" cxnId="{25200077-7401-4C72-931E-B9BD325A3F91}">
      <dgm:prSet/>
      <dgm:spPr/>
      <dgm:t>
        <a:bodyPr/>
        <a:lstStyle/>
        <a:p>
          <a:endParaRPr lang="en-US"/>
        </a:p>
      </dgm:t>
    </dgm:pt>
    <dgm:pt modelId="{169D0F41-B6EE-4011-A20E-55CC091F7314}" type="sibTrans" cxnId="{25200077-7401-4C72-931E-B9BD325A3F91}">
      <dgm:prSet/>
      <dgm:spPr/>
      <dgm:t>
        <a:bodyPr/>
        <a:lstStyle/>
        <a:p>
          <a:endParaRPr lang="en-US"/>
        </a:p>
      </dgm:t>
    </dgm:pt>
    <dgm:pt modelId="{84C23A32-BDFB-4747-9EA8-71CD5E463BFA}">
      <dgm:prSet phldr="0"/>
      <dgm:spPr/>
      <dgm:t>
        <a:bodyPr/>
        <a:lstStyle/>
        <a:p>
          <a:pPr rtl="0"/>
          <a:r>
            <a:rPr lang="en-US" b="1" dirty="0">
              <a:solidFill>
                <a:schemeClr val="accent1"/>
              </a:solidFill>
              <a:latin typeface="Aptos Display" panose="02110004020202020204"/>
            </a:rPr>
            <a:t>Bilingual/ESL</a:t>
          </a:r>
        </a:p>
      </dgm:t>
    </dgm:pt>
    <dgm:pt modelId="{5F3966EA-D043-4EC5-AD70-5452166DB2F5}" type="parTrans" cxnId="{BC3C5033-97E5-49E3-BDBB-C6AAA1DC1206}">
      <dgm:prSet/>
      <dgm:spPr/>
      <dgm:t>
        <a:bodyPr/>
        <a:lstStyle/>
        <a:p>
          <a:endParaRPr lang="en-US"/>
        </a:p>
      </dgm:t>
    </dgm:pt>
    <dgm:pt modelId="{1AE10858-AFB6-4877-9545-738A400C1E9D}" type="sibTrans" cxnId="{BC3C5033-97E5-49E3-BDBB-C6AAA1DC1206}">
      <dgm:prSet/>
      <dgm:spPr/>
      <dgm:t>
        <a:bodyPr/>
        <a:lstStyle/>
        <a:p>
          <a:endParaRPr lang="en-US"/>
        </a:p>
      </dgm:t>
    </dgm:pt>
    <dgm:pt modelId="{1C7FCDDD-FB2F-4EA8-AD0A-0A5A0F8981D0}">
      <dgm:prSet phldr="0"/>
      <dgm:spPr/>
      <dgm:t>
        <a:bodyPr/>
        <a:lstStyle/>
        <a:p>
          <a:pPr rtl="0"/>
          <a:r>
            <a:rPr lang="en-US" b="1" dirty="0">
              <a:solidFill>
                <a:schemeClr val="accent1"/>
              </a:solidFill>
              <a:latin typeface="Aptos Display" panose="02110004020202020204"/>
            </a:rPr>
            <a:t>Other Student Populations</a:t>
          </a:r>
        </a:p>
      </dgm:t>
    </dgm:pt>
    <dgm:pt modelId="{B491A6AE-90C0-4CB5-AA43-E9CC94E03C03}" type="parTrans" cxnId="{3BCDBD25-98E6-450F-93CA-55080CF2EB82}">
      <dgm:prSet/>
      <dgm:spPr/>
      <dgm:t>
        <a:bodyPr/>
        <a:lstStyle/>
        <a:p>
          <a:endParaRPr lang="en-US"/>
        </a:p>
      </dgm:t>
    </dgm:pt>
    <dgm:pt modelId="{5F5AE1DF-DE81-409B-A848-E8690C26C686}" type="sibTrans" cxnId="{3BCDBD25-98E6-450F-93CA-55080CF2EB82}">
      <dgm:prSet/>
      <dgm:spPr/>
      <dgm:t>
        <a:bodyPr/>
        <a:lstStyle/>
        <a:p>
          <a:endParaRPr lang="en-US"/>
        </a:p>
      </dgm:t>
    </dgm:pt>
    <dgm:pt modelId="{642D0772-ECE3-43DD-A040-AA2F2FF4F9C1}">
      <dgm:prSet phldr="0"/>
      <dgm:spPr/>
      <dgm:t>
        <a:bodyPr/>
        <a:lstStyle/>
        <a:p>
          <a:pPr rtl="0"/>
          <a:r>
            <a:rPr lang="en-US" b="1" dirty="0">
              <a:solidFill>
                <a:schemeClr val="accent1"/>
              </a:solidFill>
              <a:latin typeface="Aptos Display" panose="02110004020202020204"/>
            </a:rPr>
            <a:t>Special Education</a:t>
          </a:r>
        </a:p>
      </dgm:t>
    </dgm:pt>
    <dgm:pt modelId="{4BDEA381-03B7-46AE-8606-BE1618759422}" type="parTrans" cxnId="{307691AE-C890-467B-AACE-22CFADFE5B9C}">
      <dgm:prSet/>
      <dgm:spPr/>
      <dgm:t>
        <a:bodyPr/>
        <a:lstStyle/>
        <a:p>
          <a:endParaRPr lang="en-US"/>
        </a:p>
      </dgm:t>
    </dgm:pt>
    <dgm:pt modelId="{464A3D8E-72ED-441F-A637-1B29B99D46B0}" type="sibTrans" cxnId="{307691AE-C890-467B-AACE-22CFADFE5B9C}">
      <dgm:prSet/>
      <dgm:spPr/>
      <dgm:t>
        <a:bodyPr/>
        <a:lstStyle/>
        <a:p>
          <a:endParaRPr lang="en-US"/>
        </a:p>
      </dgm:t>
    </dgm:pt>
    <dgm:pt modelId="{23A8C432-2D66-4130-83D1-99F6DC88571B}">
      <dgm:prSet phldr="0"/>
      <dgm:spPr/>
      <dgm:t>
        <a:bodyPr/>
        <a:lstStyle/>
        <a:p>
          <a:pPr rtl="0"/>
          <a:r>
            <a:rPr lang="en-US" dirty="0">
              <a:solidFill>
                <a:srgbClr val="022A40"/>
              </a:solidFill>
              <a:latin typeface="Aptos Display" panose="02110004020202020204"/>
            </a:rPr>
            <a:t>College, Career and Military Readiness</a:t>
          </a:r>
        </a:p>
      </dgm:t>
    </dgm:pt>
    <dgm:pt modelId="{B651C0FA-CB76-45CE-8740-9CC231359264}" type="parTrans" cxnId="{9F984B17-AF21-4B0B-ABA3-1A4C7637D05F}">
      <dgm:prSet/>
      <dgm:spPr/>
      <dgm:t>
        <a:bodyPr/>
        <a:lstStyle/>
        <a:p>
          <a:endParaRPr lang="en-US"/>
        </a:p>
      </dgm:t>
    </dgm:pt>
    <dgm:pt modelId="{6047EF5C-A0AE-44C1-B5AA-FF66503302CF}" type="sibTrans" cxnId="{9F984B17-AF21-4B0B-ABA3-1A4C7637D05F}">
      <dgm:prSet/>
      <dgm:spPr/>
      <dgm:t>
        <a:bodyPr/>
        <a:lstStyle/>
        <a:p>
          <a:endParaRPr lang="en-US"/>
        </a:p>
      </dgm:t>
    </dgm:pt>
    <dgm:pt modelId="{1955555A-59A1-45B9-9159-BD94FB0DE7D0}">
      <dgm:prSet phldr="0"/>
      <dgm:spPr/>
      <dgm:t>
        <a:bodyPr/>
        <a:lstStyle/>
        <a:p>
          <a:pPr rtl="0"/>
          <a:r>
            <a:rPr lang="en-US" b="1" dirty="0">
              <a:solidFill>
                <a:schemeClr val="accent1"/>
              </a:solidFill>
              <a:latin typeface="Aptos Display" panose="02110004020202020204"/>
            </a:rPr>
            <a:t>Graduation Rates</a:t>
          </a:r>
        </a:p>
      </dgm:t>
    </dgm:pt>
    <dgm:pt modelId="{CA3C0589-A684-4949-AF08-1303026420AB}" type="parTrans" cxnId="{AC8DE1A6-2514-4118-8D2E-1B2CA2B7FC63}">
      <dgm:prSet/>
      <dgm:spPr/>
      <dgm:t>
        <a:bodyPr/>
        <a:lstStyle/>
        <a:p>
          <a:endParaRPr lang="en-US"/>
        </a:p>
      </dgm:t>
    </dgm:pt>
    <dgm:pt modelId="{B836C801-7427-4F12-BD8B-E110E54BA2F3}" type="sibTrans" cxnId="{AC8DE1A6-2514-4118-8D2E-1B2CA2B7FC63}">
      <dgm:prSet/>
      <dgm:spPr/>
      <dgm:t>
        <a:bodyPr/>
        <a:lstStyle/>
        <a:p>
          <a:endParaRPr lang="en-US"/>
        </a:p>
      </dgm:t>
    </dgm:pt>
    <dgm:pt modelId="{13A45B8C-74C8-437D-ADEC-FACF020D340B}" type="pres">
      <dgm:prSet presAssocID="{FA019D16-E1E3-4346-883E-DD7CEA99B989}" presName="theList" presStyleCnt="0">
        <dgm:presLayoutVars>
          <dgm:dir/>
          <dgm:animLvl val="lvl"/>
          <dgm:resizeHandles val="exact"/>
        </dgm:presLayoutVars>
      </dgm:prSet>
      <dgm:spPr/>
    </dgm:pt>
    <dgm:pt modelId="{52A8016A-C37E-427E-B883-F6EB0E85B4B9}" type="pres">
      <dgm:prSet presAssocID="{7FC370EF-8366-4FD6-BBB0-2AC7B137C503}" presName="compNode" presStyleCnt="0"/>
      <dgm:spPr/>
    </dgm:pt>
    <dgm:pt modelId="{9089B652-6EDF-4666-BEE4-BBAC3C774FA3}" type="pres">
      <dgm:prSet presAssocID="{7FC370EF-8366-4FD6-BBB0-2AC7B137C503}" presName="aNode" presStyleLbl="bgShp" presStyleIdx="0" presStyleCnt="4"/>
      <dgm:spPr/>
    </dgm:pt>
    <dgm:pt modelId="{73824CE5-6CA8-44C0-9ED5-BC53FD32FD04}" type="pres">
      <dgm:prSet presAssocID="{7FC370EF-8366-4FD6-BBB0-2AC7B137C503}" presName="textNode" presStyleLbl="bgShp" presStyleIdx="0" presStyleCnt="4"/>
      <dgm:spPr/>
    </dgm:pt>
    <dgm:pt modelId="{71F3BAEF-E214-4624-97D9-EA390D8BDCEC}" type="pres">
      <dgm:prSet presAssocID="{7FC370EF-8366-4FD6-BBB0-2AC7B137C503}" presName="compChildNode" presStyleCnt="0"/>
      <dgm:spPr/>
    </dgm:pt>
    <dgm:pt modelId="{588C8440-F801-447E-8693-69A932C3F6B6}" type="pres">
      <dgm:prSet presAssocID="{7FC370EF-8366-4FD6-BBB0-2AC7B137C503}" presName="theInnerList" presStyleCnt="0"/>
      <dgm:spPr/>
    </dgm:pt>
    <dgm:pt modelId="{6FA7243C-FB53-468A-BBDB-0EE98F028449}" type="pres">
      <dgm:prSet presAssocID="{C36C2418-003D-4DF4-9052-72F1390792DA}" presName="childNode" presStyleLbl="node1" presStyleIdx="0" presStyleCnt="12">
        <dgm:presLayoutVars>
          <dgm:bulletEnabled val="1"/>
        </dgm:presLayoutVars>
      </dgm:prSet>
      <dgm:spPr/>
    </dgm:pt>
    <dgm:pt modelId="{2AF8E3D8-44A5-4633-837C-F91B20395154}" type="pres">
      <dgm:prSet presAssocID="{C36C2418-003D-4DF4-9052-72F1390792DA}" presName="aSpace2" presStyleCnt="0"/>
      <dgm:spPr/>
    </dgm:pt>
    <dgm:pt modelId="{3A87CDDF-1C79-432D-91F1-1CCF63707764}" type="pres">
      <dgm:prSet presAssocID="{49354DCF-1712-4379-8C51-DC5BA2933EAA}" presName="childNode" presStyleLbl="node1" presStyleIdx="1" presStyleCnt="12">
        <dgm:presLayoutVars>
          <dgm:bulletEnabled val="1"/>
        </dgm:presLayoutVars>
      </dgm:prSet>
      <dgm:spPr/>
    </dgm:pt>
    <dgm:pt modelId="{7613E4E2-E15F-48AB-9CDE-EA271DAEBA4F}" type="pres">
      <dgm:prSet presAssocID="{49354DCF-1712-4379-8C51-DC5BA2933EAA}" presName="aSpace2" presStyleCnt="0"/>
      <dgm:spPr/>
    </dgm:pt>
    <dgm:pt modelId="{3D5D1287-0076-425B-91AE-488D22E72B25}" type="pres">
      <dgm:prSet presAssocID="{CBE0AC22-CFE3-464B-B021-F3E8388E775C}" presName="childNode" presStyleLbl="node1" presStyleIdx="2" presStyleCnt="12">
        <dgm:presLayoutVars>
          <dgm:bulletEnabled val="1"/>
        </dgm:presLayoutVars>
      </dgm:prSet>
      <dgm:spPr/>
    </dgm:pt>
    <dgm:pt modelId="{832EC0E0-EE0F-4A34-904B-D6776A79BA4D}" type="pres">
      <dgm:prSet presAssocID="{7FC370EF-8366-4FD6-BBB0-2AC7B137C503}" presName="aSpace" presStyleCnt="0"/>
      <dgm:spPr/>
    </dgm:pt>
    <dgm:pt modelId="{6A05040C-E1E4-4EDE-920B-BC8C33B22487}" type="pres">
      <dgm:prSet presAssocID="{D6A3AC04-B6D6-4708-AC3D-BDEBF9B8CA31}" presName="compNode" presStyleCnt="0"/>
      <dgm:spPr/>
    </dgm:pt>
    <dgm:pt modelId="{09F8B0A7-6394-4556-BBCA-7B116893705D}" type="pres">
      <dgm:prSet presAssocID="{D6A3AC04-B6D6-4708-AC3D-BDEBF9B8CA31}" presName="aNode" presStyleLbl="bgShp" presStyleIdx="1" presStyleCnt="4"/>
      <dgm:spPr/>
    </dgm:pt>
    <dgm:pt modelId="{3827D2C5-C511-4755-9DCA-4AC971B22778}" type="pres">
      <dgm:prSet presAssocID="{D6A3AC04-B6D6-4708-AC3D-BDEBF9B8CA31}" presName="textNode" presStyleLbl="bgShp" presStyleIdx="1" presStyleCnt="4"/>
      <dgm:spPr/>
    </dgm:pt>
    <dgm:pt modelId="{4D5029F3-4A6B-4A55-B109-C977ED4C30F0}" type="pres">
      <dgm:prSet presAssocID="{D6A3AC04-B6D6-4708-AC3D-BDEBF9B8CA31}" presName="compChildNode" presStyleCnt="0"/>
      <dgm:spPr/>
    </dgm:pt>
    <dgm:pt modelId="{8A83DDC7-D400-465C-9C9B-ED2F5B284376}" type="pres">
      <dgm:prSet presAssocID="{D6A3AC04-B6D6-4708-AC3D-BDEBF9B8CA31}" presName="theInnerList" presStyleCnt="0"/>
      <dgm:spPr/>
    </dgm:pt>
    <dgm:pt modelId="{C0682139-5919-45C6-9EB6-0957A49EDE7B}" type="pres">
      <dgm:prSet presAssocID="{4A67F9D1-5AFD-4D08-9B80-93714B395035}" presName="childNode" presStyleLbl="node1" presStyleIdx="3" presStyleCnt="12">
        <dgm:presLayoutVars>
          <dgm:bulletEnabled val="1"/>
        </dgm:presLayoutVars>
      </dgm:prSet>
      <dgm:spPr/>
    </dgm:pt>
    <dgm:pt modelId="{936E3022-742A-4B26-B554-DF640F0D9640}" type="pres">
      <dgm:prSet presAssocID="{4A67F9D1-5AFD-4D08-9B80-93714B395035}" presName="aSpace2" presStyleCnt="0"/>
      <dgm:spPr/>
    </dgm:pt>
    <dgm:pt modelId="{664D9582-616C-4065-A955-CECE5294B6D6}" type="pres">
      <dgm:prSet presAssocID="{35D0DA1F-43B5-49A2-ABA1-BC4D635FFEFF}" presName="childNode" presStyleLbl="node1" presStyleIdx="4" presStyleCnt="12">
        <dgm:presLayoutVars>
          <dgm:bulletEnabled val="1"/>
        </dgm:presLayoutVars>
      </dgm:prSet>
      <dgm:spPr/>
    </dgm:pt>
    <dgm:pt modelId="{9EEF8BDE-B2D2-4A31-A26C-031A0084DECF}" type="pres">
      <dgm:prSet presAssocID="{D6A3AC04-B6D6-4708-AC3D-BDEBF9B8CA31}" presName="aSpace" presStyleCnt="0"/>
      <dgm:spPr/>
    </dgm:pt>
    <dgm:pt modelId="{7FBF3C91-51F7-42ED-91F5-A4D396723009}" type="pres">
      <dgm:prSet presAssocID="{DFC420EA-9651-432F-BFD0-00DE05C5C717}" presName="compNode" presStyleCnt="0"/>
      <dgm:spPr/>
    </dgm:pt>
    <dgm:pt modelId="{8E811464-859F-4207-9687-D83783E2C297}" type="pres">
      <dgm:prSet presAssocID="{DFC420EA-9651-432F-BFD0-00DE05C5C717}" presName="aNode" presStyleLbl="bgShp" presStyleIdx="2" presStyleCnt="4"/>
      <dgm:spPr/>
    </dgm:pt>
    <dgm:pt modelId="{297B8A2B-839C-4B9A-833F-B1B0214E8D0A}" type="pres">
      <dgm:prSet presAssocID="{DFC420EA-9651-432F-BFD0-00DE05C5C717}" presName="textNode" presStyleLbl="bgShp" presStyleIdx="2" presStyleCnt="4"/>
      <dgm:spPr/>
    </dgm:pt>
    <dgm:pt modelId="{1BF7832F-28FB-4562-A942-ECC1FE8BC40E}" type="pres">
      <dgm:prSet presAssocID="{DFC420EA-9651-432F-BFD0-00DE05C5C717}" presName="compChildNode" presStyleCnt="0"/>
      <dgm:spPr/>
    </dgm:pt>
    <dgm:pt modelId="{3D6444A6-CEDE-4604-853B-6CC56E7948D7}" type="pres">
      <dgm:prSet presAssocID="{DFC420EA-9651-432F-BFD0-00DE05C5C717}" presName="theInnerList" presStyleCnt="0"/>
      <dgm:spPr/>
    </dgm:pt>
    <dgm:pt modelId="{236AE904-49D1-48C6-A0DE-BF36EA45B608}" type="pres">
      <dgm:prSet presAssocID="{F0A69713-9FDC-45EA-B541-321845DB49A5}" presName="childNode" presStyleLbl="node1" presStyleIdx="5" presStyleCnt="12">
        <dgm:presLayoutVars>
          <dgm:bulletEnabled val="1"/>
        </dgm:presLayoutVars>
      </dgm:prSet>
      <dgm:spPr/>
    </dgm:pt>
    <dgm:pt modelId="{6269FBDE-4D1A-4A41-9789-1CA2748C19EF}" type="pres">
      <dgm:prSet presAssocID="{F0A69713-9FDC-45EA-B541-321845DB49A5}" presName="aSpace2" presStyleCnt="0"/>
      <dgm:spPr/>
    </dgm:pt>
    <dgm:pt modelId="{24484514-20A3-43C0-8CF3-C2118ABD7DCD}" type="pres">
      <dgm:prSet presAssocID="{3C8D5084-56B3-42B0-A6C0-687075A75773}" presName="childNode" presStyleLbl="node1" presStyleIdx="6" presStyleCnt="12">
        <dgm:presLayoutVars>
          <dgm:bulletEnabled val="1"/>
        </dgm:presLayoutVars>
      </dgm:prSet>
      <dgm:spPr/>
    </dgm:pt>
    <dgm:pt modelId="{29CCDC2F-512F-4BBA-A644-35544012360C}" type="pres">
      <dgm:prSet presAssocID="{3C8D5084-56B3-42B0-A6C0-687075A75773}" presName="aSpace2" presStyleCnt="0"/>
      <dgm:spPr/>
    </dgm:pt>
    <dgm:pt modelId="{68E7071D-85BB-42DF-8F46-47EC4BA9F393}" type="pres">
      <dgm:prSet presAssocID="{23A8C432-2D66-4130-83D1-99F6DC88571B}" presName="childNode" presStyleLbl="node1" presStyleIdx="7" presStyleCnt="12">
        <dgm:presLayoutVars>
          <dgm:bulletEnabled val="1"/>
        </dgm:presLayoutVars>
      </dgm:prSet>
      <dgm:spPr/>
    </dgm:pt>
    <dgm:pt modelId="{FC6D95E2-9AB2-423C-BDDC-25150A2A9F72}" type="pres">
      <dgm:prSet presAssocID="{23A8C432-2D66-4130-83D1-99F6DC88571B}" presName="aSpace2" presStyleCnt="0"/>
      <dgm:spPr/>
    </dgm:pt>
    <dgm:pt modelId="{ADD9A036-650F-4676-AF62-F2921E007AD5}" type="pres">
      <dgm:prSet presAssocID="{1955555A-59A1-45B9-9159-BD94FB0DE7D0}" presName="childNode" presStyleLbl="node1" presStyleIdx="8" presStyleCnt="12">
        <dgm:presLayoutVars>
          <dgm:bulletEnabled val="1"/>
        </dgm:presLayoutVars>
      </dgm:prSet>
      <dgm:spPr/>
    </dgm:pt>
    <dgm:pt modelId="{E63C5293-FE41-4A07-ABF5-444AD86E348A}" type="pres">
      <dgm:prSet presAssocID="{DFC420EA-9651-432F-BFD0-00DE05C5C717}" presName="aSpace" presStyleCnt="0"/>
      <dgm:spPr/>
    </dgm:pt>
    <dgm:pt modelId="{EA913B4A-CD43-4BCD-9D98-C0658ABE8EA8}" type="pres">
      <dgm:prSet presAssocID="{37BBF318-F769-478D-8570-A7F356B994C9}" presName="compNode" presStyleCnt="0"/>
      <dgm:spPr/>
    </dgm:pt>
    <dgm:pt modelId="{2FEBCF5D-5923-4507-A01C-45B9FAFB4ABF}" type="pres">
      <dgm:prSet presAssocID="{37BBF318-F769-478D-8570-A7F356B994C9}" presName="aNode" presStyleLbl="bgShp" presStyleIdx="3" presStyleCnt="4"/>
      <dgm:spPr/>
    </dgm:pt>
    <dgm:pt modelId="{EB5090D0-0585-449A-9699-5A59C8E97E7B}" type="pres">
      <dgm:prSet presAssocID="{37BBF318-F769-478D-8570-A7F356B994C9}" presName="textNode" presStyleLbl="bgShp" presStyleIdx="3" presStyleCnt="4"/>
      <dgm:spPr/>
    </dgm:pt>
    <dgm:pt modelId="{E1C63DD2-7122-4626-B1D8-2AD9590CA24B}" type="pres">
      <dgm:prSet presAssocID="{37BBF318-F769-478D-8570-A7F356B994C9}" presName="compChildNode" presStyleCnt="0"/>
      <dgm:spPr/>
    </dgm:pt>
    <dgm:pt modelId="{6B745637-52B5-43A3-B188-D2485A7BFDEE}" type="pres">
      <dgm:prSet presAssocID="{37BBF318-F769-478D-8570-A7F356B994C9}" presName="theInnerList" presStyleCnt="0"/>
      <dgm:spPr/>
    </dgm:pt>
    <dgm:pt modelId="{B3731226-1018-4B36-A818-34A3EA9D3CF2}" type="pres">
      <dgm:prSet presAssocID="{84C23A32-BDFB-4747-9EA8-71CD5E463BFA}" presName="childNode" presStyleLbl="node1" presStyleIdx="9" presStyleCnt="12">
        <dgm:presLayoutVars>
          <dgm:bulletEnabled val="1"/>
        </dgm:presLayoutVars>
      </dgm:prSet>
      <dgm:spPr/>
    </dgm:pt>
    <dgm:pt modelId="{AD151D33-1F58-44CB-8DE3-32D4F7ACD248}" type="pres">
      <dgm:prSet presAssocID="{84C23A32-BDFB-4747-9EA8-71CD5E463BFA}" presName="aSpace2" presStyleCnt="0"/>
      <dgm:spPr/>
    </dgm:pt>
    <dgm:pt modelId="{12D8F167-AC1B-43D4-9EC5-BBC17E403E13}" type="pres">
      <dgm:prSet presAssocID="{1C7FCDDD-FB2F-4EA8-AD0A-0A5A0F8981D0}" presName="childNode" presStyleLbl="node1" presStyleIdx="10" presStyleCnt="12">
        <dgm:presLayoutVars>
          <dgm:bulletEnabled val="1"/>
        </dgm:presLayoutVars>
      </dgm:prSet>
      <dgm:spPr/>
    </dgm:pt>
    <dgm:pt modelId="{CE35112A-CB2F-4686-B007-1854D86CCDD0}" type="pres">
      <dgm:prSet presAssocID="{1C7FCDDD-FB2F-4EA8-AD0A-0A5A0F8981D0}" presName="aSpace2" presStyleCnt="0"/>
      <dgm:spPr/>
    </dgm:pt>
    <dgm:pt modelId="{F7DAE8F7-8EF1-4752-BD40-4D1DCCDA117B}" type="pres">
      <dgm:prSet presAssocID="{642D0772-ECE3-43DD-A040-AA2F2FF4F9C1}" presName="childNode" presStyleLbl="node1" presStyleIdx="11" presStyleCnt="12">
        <dgm:presLayoutVars>
          <dgm:bulletEnabled val="1"/>
        </dgm:presLayoutVars>
      </dgm:prSet>
      <dgm:spPr/>
    </dgm:pt>
  </dgm:ptLst>
  <dgm:cxnLst>
    <dgm:cxn modelId="{B1896C07-F036-42D2-86D5-A3C4EDDE5DDD}" srcId="{FA019D16-E1E3-4346-883E-DD7CEA99B989}" destId="{DFC420EA-9651-432F-BFD0-00DE05C5C717}" srcOrd="2" destOrd="0" parTransId="{B12384DD-630B-4F7A-83E3-D15AF3614FED}" sibTransId="{AE4777F0-6D04-4E6A-89DB-0A462C5B269C}"/>
    <dgm:cxn modelId="{775DB90A-BC9B-42A7-8FA0-CE9ACAC5A833}" type="presOf" srcId="{23A8C432-2D66-4130-83D1-99F6DC88571B}" destId="{68E7071D-85BB-42DF-8F46-47EC4BA9F393}" srcOrd="0" destOrd="0" presId="urn:microsoft.com/office/officeart/2005/8/layout/lProcess2"/>
    <dgm:cxn modelId="{9060B40C-6ED4-4B0C-B6E1-46FEFFC4AA95}" type="presOf" srcId="{4A67F9D1-5AFD-4D08-9B80-93714B395035}" destId="{C0682139-5919-45C6-9EB6-0957A49EDE7B}" srcOrd="0" destOrd="0" presId="urn:microsoft.com/office/officeart/2005/8/layout/lProcess2"/>
    <dgm:cxn modelId="{80C8D70D-0A92-429F-8497-4A205BFFCCC3}" type="presOf" srcId="{37BBF318-F769-478D-8570-A7F356B994C9}" destId="{2FEBCF5D-5923-4507-A01C-45B9FAFB4ABF}" srcOrd="0" destOrd="0" presId="urn:microsoft.com/office/officeart/2005/8/layout/lProcess2"/>
    <dgm:cxn modelId="{8316D315-E441-44A5-A05C-23FA490E2C88}" type="presOf" srcId="{3C8D5084-56B3-42B0-A6C0-687075A75773}" destId="{24484514-20A3-43C0-8CF3-C2118ABD7DCD}" srcOrd="0" destOrd="0" presId="urn:microsoft.com/office/officeart/2005/8/layout/lProcess2"/>
    <dgm:cxn modelId="{9F984B17-AF21-4B0B-ABA3-1A4C7637D05F}" srcId="{DFC420EA-9651-432F-BFD0-00DE05C5C717}" destId="{23A8C432-2D66-4130-83D1-99F6DC88571B}" srcOrd="2" destOrd="0" parTransId="{B651C0FA-CB76-45CE-8740-9CC231359264}" sibTransId="{6047EF5C-A0AE-44C1-B5AA-FF66503302CF}"/>
    <dgm:cxn modelId="{E5316C1A-B56B-4188-8B73-92294D30FE68}" srcId="{DFC420EA-9651-432F-BFD0-00DE05C5C717}" destId="{F0A69713-9FDC-45EA-B541-321845DB49A5}" srcOrd="0" destOrd="0" parTransId="{95E5C9E1-25B0-4574-A5AE-3A596D05042D}" sibTransId="{953E8E31-8754-403B-8250-B29A9013B093}"/>
    <dgm:cxn modelId="{3BCDBD25-98E6-450F-93CA-55080CF2EB82}" srcId="{37BBF318-F769-478D-8570-A7F356B994C9}" destId="{1C7FCDDD-FB2F-4EA8-AD0A-0A5A0F8981D0}" srcOrd="1" destOrd="0" parTransId="{B491A6AE-90C0-4CB5-AA43-E9CC94E03C03}" sibTransId="{5F5AE1DF-DE81-409B-A848-E8690C26C686}"/>
    <dgm:cxn modelId="{73F2BA30-A988-44FF-A579-02D53E1163F4}" type="presOf" srcId="{D6A3AC04-B6D6-4708-AC3D-BDEBF9B8CA31}" destId="{3827D2C5-C511-4755-9DCA-4AC971B22778}" srcOrd="1" destOrd="0" presId="urn:microsoft.com/office/officeart/2005/8/layout/lProcess2"/>
    <dgm:cxn modelId="{A0860433-1AA8-4401-90DF-F5E51195F91E}" srcId="{D6A3AC04-B6D6-4708-AC3D-BDEBF9B8CA31}" destId="{4A67F9D1-5AFD-4D08-9B80-93714B395035}" srcOrd="0" destOrd="0" parTransId="{E6FEDFFF-5F05-404D-BCB5-DFAF028607D9}" sibTransId="{A994B98A-9A20-4715-94E0-11013BA107F3}"/>
    <dgm:cxn modelId="{BC3C5033-97E5-49E3-BDBB-C6AAA1DC1206}" srcId="{37BBF318-F769-478D-8570-A7F356B994C9}" destId="{84C23A32-BDFB-4747-9EA8-71CD5E463BFA}" srcOrd="0" destOrd="0" parTransId="{5F3966EA-D043-4EC5-AD70-5452166DB2F5}" sibTransId="{1AE10858-AFB6-4877-9545-738A400C1E9D}"/>
    <dgm:cxn modelId="{3E383D34-27C8-44C6-AFE6-5A7B2D174B74}" srcId="{DFC420EA-9651-432F-BFD0-00DE05C5C717}" destId="{3C8D5084-56B3-42B0-A6C0-687075A75773}" srcOrd="1" destOrd="0" parTransId="{DAEF295C-94AF-4506-9B94-96A9BB715949}" sibTransId="{5A10D427-A3E5-45EA-A824-700018AFA1E2}"/>
    <dgm:cxn modelId="{2B014E38-DCD1-46A9-A025-545A2DDA8B01}" type="presOf" srcId="{DFC420EA-9651-432F-BFD0-00DE05C5C717}" destId="{8E811464-859F-4207-9687-D83783E2C297}" srcOrd="0" destOrd="0" presId="urn:microsoft.com/office/officeart/2005/8/layout/lProcess2"/>
    <dgm:cxn modelId="{0FEB0F3B-07B6-4F75-8EFD-1AAE83595563}" srcId="{FA019D16-E1E3-4346-883E-DD7CEA99B989}" destId="{D6A3AC04-B6D6-4708-AC3D-BDEBF9B8CA31}" srcOrd="1" destOrd="0" parTransId="{7BC93EC9-C600-49C8-8648-D6BA8930778F}" sibTransId="{E527D984-D8CB-4486-BCE2-350094738BEB}"/>
    <dgm:cxn modelId="{6BFC6465-BB33-493D-9174-A51338577F76}" type="presOf" srcId="{D6A3AC04-B6D6-4708-AC3D-BDEBF9B8CA31}" destId="{09F8B0A7-6394-4556-BBCA-7B116893705D}" srcOrd="0" destOrd="0" presId="urn:microsoft.com/office/officeart/2005/8/layout/lProcess2"/>
    <dgm:cxn modelId="{0E80AF6C-EFCF-433A-AE2A-09C086917778}" srcId="{D6A3AC04-B6D6-4708-AC3D-BDEBF9B8CA31}" destId="{35D0DA1F-43B5-49A2-ABA1-BC4D635FFEFF}" srcOrd="1" destOrd="0" parTransId="{C30056FE-13B0-406D-98FC-91BDE11E8D91}" sibTransId="{7546667B-C78F-409C-99AB-3511D16C5651}"/>
    <dgm:cxn modelId="{67023F4F-E0AF-4783-85B6-B4F0208E39FB}" type="presOf" srcId="{DFC420EA-9651-432F-BFD0-00DE05C5C717}" destId="{297B8A2B-839C-4B9A-833F-B1B0214E8D0A}" srcOrd="1" destOrd="0" presId="urn:microsoft.com/office/officeart/2005/8/layout/lProcess2"/>
    <dgm:cxn modelId="{57196153-1FC5-4C58-9E1A-415609454406}" type="presOf" srcId="{F0A69713-9FDC-45EA-B541-321845DB49A5}" destId="{236AE904-49D1-48C6-A0DE-BF36EA45B608}" srcOrd="0" destOrd="0" presId="urn:microsoft.com/office/officeart/2005/8/layout/lProcess2"/>
    <dgm:cxn modelId="{25200077-7401-4C72-931E-B9BD325A3F91}" srcId="{FA019D16-E1E3-4346-883E-DD7CEA99B989}" destId="{37BBF318-F769-478D-8570-A7F356B994C9}" srcOrd="3" destOrd="0" parTransId="{332EE336-7A21-4BBF-804C-843887CDB079}" sibTransId="{169D0F41-B6EE-4011-A20E-55CC091F7314}"/>
    <dgm:cxn modelId="{33997877-52F0-480D-BE3F-76830C26F7D6}" type="presOf" srcId="{1955555A-59A1-45B9-9159-BD94FB0DE7D0}" destId="{ADD9A036-650F-4676-AF62-F2921E007AD5}" srcOrd="0" destOrd="0" presId="urn:microsoft.com/office/officeart/2005/8/layout/lProcess2"/>
    <dgm:cxn modelId="{E206878A-1575-45B8-93FC-E10922265E65}" type="presOf" srcId="{C36C2418-003D-4DF4-9052-72F1390792DA}" destId="{6FA7243C-FB53-468A-BBDB-0EE98F028449}" srcOrd="0" destOrd="0" presId="urn:microsoft.com/office/officeart/2005/8/layout/lProcess2"/>
    <dgm:cxn modelId="{B8E45D8C-B109-463E-9A86-A332EFF75C94}" type="presOf" srcId="{7FC370EF-8366-4FD6-BBB0-2AC7B137C503}" destId="{9089B652-6EDF-4666-BEE4-BBAC3C774FA3}" srcOrd="0" destOrd="0" presId="urn:microsoft.com/office/officeart/2005/8/layout/lProcess2"/>
    <dgm:cxn modelId="{75CF9493-6668-43C1-B946-1762B63D1D01}" srcId="{7FC370EF-8366-4FD6-BBB0-2AC7B137C503}" destId="{C36C2418-003D-4DF4-9052-72F1390792DA}" srcOrd="0" destOrd="0" parTransId="{C6F38B32-7342-4793-BC73-FF9A131B699F}" sibTransId="{98119DAB-B6D3-4879-AB5D-3B60E4C75864}"/>
    <dgm:cxn modelId="{6822CB95-23B3-41CC-B526-F993C707D930}" type="presOf" srcId="{CBE0AC22-CFE3-464B-B021-F3E8388E775C}" destId="{3D5D1287-0076-425B-91AE-488D22E72B25}" srcOrd="0" destOrd="0" presId="urn:microsoft.com/office/officeart/2005/8/layout/lProcess2"/>
    <dgm:cxn modelId="{F0DFC296-2D53-4A2F-A4F4-44287317F357}" srcId="{7FC370EF-8366-4FD6-BBB0-2AC7B137C503}" destId="{CBE0AC22-CFE3-464B-B021-F3E8388E775C}" srcOrd="2" destOrd="0" parTransId="{E9FBC0B9-D00C-45A3-A600-6F1604DF1B3E}" sibTransId="{963B2250-5761-4896-8649-2B204E6B65F0}"/>
    <dgm:cxn modelId="{AC8DE1A6-2514-4118-8D2E-1B2CA2B7FC63}" srcId="{DFC420EA-9651-432F-BFD0-00DE05C5C717}" destId="{1955555A-59A1-45B9-9159-BD94FB0DE7D0}" srcOrd="3" destOrd="0" parTransId="{CA3C0589-A684-4949-AF08-1303026420AB}" sibTransId="{B836C801-7427-4F12-BD8B-E110E54BA2F3}"/>
    <dgm:cxn modelId="{0A7FCBA8-1779-48BF-B22D-8F063A9EC232}" type="presOf" srcId="{FA019D16-E1E3-4346-883E-DD7CEA99B989}" destId="{13A45B8C-74C8-437D-ADEC-FACF020D340B}" srcOrd="0" destOrd="0" presId="urn:microsoft.com/office/officeart/2005/8/layout/lProcess2"/>
    <dgm:cxn modelId="{307691AE-C890-467B-AACE-22CFADFE5B9C}" srcId="{37BBF318-F769-478D-8570-A7F356B994C9}" destId="{642D0772-ECE3-43DD-A040-AA2F2FF4F9C1}" srcOrd="2" destOrd="0" parTransId="{4BDEA381-03B7-46AE-8606-BE1618759422}" sibTransId="{464A3D8E-72ED-441F-A637-1B29B99D46B0}"/>
    <dgm:cxn modelId="{D09B8CBC-6F74-47F5-B3E5-509089616CBE}" type="presOf" srcId="{35D0DA1F-43B5-49A2-ABA1-BC4D635FFEFF}" destId="{664D9582-616C-4065-A955-CECE5294B6D6}" srcOrd="0" destOrd="0" presId="urn:microsoft.com/office/officeart/2005/8/layout/lProcess2"/>
    <dgm:cxn modelId="{2101AAC6-F30F-491F-8314-D877F40E9F50}" type="presOf" srcId="{37BBF318-F769-478D-8570-A7F356B994C9}" destId="{EB5090D0-0585-449A-9699-5A59C8E97E7B}" srcOrd="1" destOrd="0" presId="urn:microsoft.com/office/officeart/2005/8/layout/lProcess2"/>
    <dgm:cxn modelId="{B873E5D2-9C38-4526-9332-EC1D34C6022C}" type="presOf" srcId="{1C7FCDDD-FB2F-4EA8-AD0A-0A5A0F8981D0}" destId="{12D8F167-AC1B-43D4-9EC5-BBC17E403E13}" srcOrd="0" destOrd="0" presId="urn:microsoft.com/office/officeart/2005/8/layout/lProcess2"/>
    <dgm:cxn modelId="{1DD7A3DC-EDF3-47A2-8641-C59D6DE616C4}" type="presOf" srcId="{642D0772-ECE3-43DD-A040-AA2F2FF4F9C1}" destId="{F7DAE8F7-8EF1-4752-BD40-4D1DCCDA117B}" srcOrd="0" destOrd="0" presId="urn:microsoft.com/office/officeart/2005/8/layout/lProcess2"/>
    <dgm:cxn modelId="{1885B9E6-FC0C-4703-B721-55AA67994513}" srcId="{FA019D16-E1E3-4346-883E-DD7CEA99B989}" destId="{7FC370EF-8366-4FD6-BBB0-2AC7B137C503}" srcOrd="0" destOrd="0" parTransId="{9A8C26A3-A994-4D52-A8DB-23B9C0B796E4}" sibTransId="{FD4D5933-07BB-4F25-90A3-2788C06D8475}"/>
    <dgm:cxn modelId="{428438E8-1A8F-4615-9348-B46B3196B9D1}" type="presOf" srcId="{84C23A32-BDFB-4747-9EA8-71CD5E463BFA}" destId="{B3731226-1018-4B36-A818-34A3EA9D3CF2}" srcOrd="0" destOrd="0" presId="urn:microsoft.com/office/officeart/2005/8/layout/lProcess2"/>
    <dgm:cxn modelId="{E798F6E8-BA91-4AB1-B61D-220A19724B8D}" srcId="{7FC370EF-8366-4FD6-BBB0-2AC7B137C503}" destId="{49354DCF-1712-4379-8C51-DC5BA2933EAA}" srcOrd="1" destOrd="0" parTransId="{97D9AF69-5722-4D02-BC6C-6E4E9D50D5F4}" sibTransId="{38B92051-5A58-40A4-8CD5-9D74E9AB7C36}"/>
    <dgm:cxn modelId="{050042F9-2FC8-4D4E-9574-91377808D625}" type="presOf" srcId="{49354DCF-1712-4379-8C51-DC5BA2933EAA}" destId="{3A87CDDF-1C79-432D-91F1-1CCF63707764}" srcOrd="0" destOrd="0" presId="urn:microsoft.com/office/officeart/2005/8/layout/lProcess2"/>
    <dgm:cxn modelId="{3BD5F5FD-72E0-4960-832A-8E5C059AC76F}" type="presOf" srcId="{7FC370EF-8366-4FD6-BBB0-2AC7B137C503}" destId="{73824CE5-6CA8-44C0-9ED5-BC53FD32FD04}" srcOrd="1" destOrd="0" presId="urn:microsoft.com/office/officeart/2005/8/layout/lProcess2"/>
    <dgm:cxn modelId="{10941BEF-7948-4952-AAF3-4F4B9E0F9216}" type="presParOf" srcId="{13A45B8C-74C8-437D-ADEC-FACF020D340B}" destId="{52A8016A-C37E-427E-B883-F6EB0E85B4B9}" srcOrd="0" destOrd="0" presId="urn:microsoft.com/office/officeart/2005/8/layout/lProcess2"/>
    <dgm:cxn modelId="{8DF33090-5B09-4E7B-BAAD-DC793C211C0F}" type="presParOf" srcId="{52A8016A-C37E-427E-B883-F6EB0E85B4B9}" destId="{9089B652-6EDF-4666-BEE4-BBAC3C774FA3}" srcOrd="0" destOrd="0" presId="urn:microsoft.com/office/officeart/2005/8/layout/lProcess2"/>
    <dgm:cxn modelId="{E0E27205-62CC-4DEE-94AB-D5147778C4EA}" type="presParOf" srcId="{52A8016A-C37E-427E-B883-F6EB0E85B4B9}" destId="{73824CE5-6CA8-44C0-9ED5-BC53FD32FD04}" srcOrd="1" destOrd="0" presId="urn:microsoft.com/office/officeart/2005/8/layout/lProcess2"/>
    <dgm:cxn modelId="{994C8969-6424-4265-865C-B731B0BCD532}" type="presParOf" srcId="{52A8016A-C37E-427E-B883-F6EB0E85B4B9}" destId="{71F3BAEF-E214-4624-97D9-EA390D8BDCEC}" srcOrd="2" destOrd="0" presId="urn:microsoft.com/office/officeart/2005/8/layout/lProcess2"/>
    <dgm:cxn modelId="{004323FB-95A6-4978-A348-CB1B61D1334F}" type="presParOf" srcId="{71F3BAEF-E214-4624-97D9-EA390D8BDCEC}" destId="{588C8440-F801-447E-8693-69A932C3F6B6}" srcOrd="0" destOrd="0" presId="urn:microsoft.com/office/officeart/2005/8/layout/lProcess2"/>
    <dgm:cxn modelId="{6C522873-07A2-48A7-9EFC-3A56FD59DDA3}" type="presParOf" srcId="{588C8440-F801-447E-8693-69A932C3F6B6}" destId="{6FA7243C-FB53-468A-BBDB-0EE98F028449}" srcOrd="0" destOrd="0" presId="urn:microsoft.com/office/officeart/2005/8/layout/lProcess2"/>
    <dgm:cxn modelId="{9AEC551F-A039-4E0C-BF6B-5C6055C95D03}" type="presParOf" srcId="{588C8440-F801-447E-8693-69A932C3F6B6}" destId="{2AF8E3D8-44A5-4633-837C-F91B20395154}" srcOrd="1" destOrd="0" presId="urn:microsoft.com/office/officeart/2005/8/layout/lProcess2"/>
    <dgm:cxn modelId="{78E02E22-3CBE-45EC-9308-8273BB466374}" type="presParOf" srcId="{588C8440-F801-447E-8693-69A932C3F6B6}" destId="{3A87CDDF-1C79-432D-91F1-1CCF63707764}" srcOrd="2" destOrd="0" presId="urn:microsoft.com/office/officeart/2005/8/layout/lProcess2"/>
    <dgm:cxn modelId="{A9473439-CF2B-4131-BB4E-571E3A49DEFB}" type="presParOf" srcId="{588C8440-F801-447E-8693-69A932C3F6B6}" destId="{7613E4E2-E15F-48AB-9CDE-EA271DAEBA4F}" srcOrd="3" destOrd="0" presId="urn:microsoft.com/office/officeart/2005/8/layout/lProcess2"/>
    <dgm:cxn modelId="{27C2DFA9-D81D-4C58-97D8-427B43641BA1}" type="presParOf" srcId="{588C8440-F801-447E-8693-69A932C3F6B6}" destId="{3D5D1287-0076-425B-91AE-488D22E72B25}" srcOrd="4" destOrd="0" presId="urn:microsoft.com/office/officeart/2005/8/layout/lProcess2"/>
    <dgm:cxn modelId="{06B353E1-4EF0-4C8C-99F4-AC49745A8CF3}" type="presParOf" srcId="{13A45B8C-74C8-437D-ADEC-FACF020D340B}" destId="{832EC0E0-EE0F-4A34-904B-D6776A79BA4D}" srcOrd="1" destOrd="0" presId="urn:microsoft.com/office/officeart/2005/8/layout/lProcess2"/>
    <dgm:cxn modelId="{2E50EFC0-EDBC-47D3-961C-F9EC84A31C28}" type="presParOf" srcId="{13A45B8C-74C8-437D-ADEC-FACF020D340B}" destId="{6A05040C-E1E4-4EDE-920B-BC8C33B22487}" srcOrd="2" destOrd="0" presId="urn:microsoft.com/office/officeart/2005/8/layout/lProcess2"/>
    <dgm:cxn modelId="{136B686A-12DF-4FD6-B06E-6CF928B62031}" type="presParOf" srcId="{6A05040C-E1E4-4EDE-920B-BC8C33B22487}" destId="{09F8B0A7-6394-4556-BBCA-7B116893705D}" srcOrd="0" destOrd="0" presId="urn:microsoft.com/office/officeart/2005/8/layout/lProcess2"/>
    <dgm:cxn modelId="{E7EA16A1-B843-4FA6-948F-2542FB8A4CC9}" type="presParOf" srcId="{6A05040C-E1E4-4EDE-920B-BC8C33B22487}" destId="{3827D2C5-C511-4755-9DCA-4AC971B22778}" srcOrd="1" destOrd="0" presId="urn:microsoft.com/office/officeart/2005/8/layout/lProcess2"/>
    <dgm:cxn modelId="{F57FDB2D-7F79-44C6-86A4-0FC0B7C4C7FB}" type="presParOf" srcId="{6A05040C-E1E4-4EDE-920B-BC8C33B22487}" destId="{4D5029F3-4A6B-4A55-B109-C977ED4C30F0}" srcOrd="2" destOrd="0" presId="urn:microsoft.com/office/officeart/2005/8/layout/lProcess2"/>
    <dgm:cxn modelId="{0C6F7DD8-6DF0-4BA6-8CE2-C04B19D88B43}" type="presParOf" srcId="{4D5029F3-4A6B-4A55-B109-C977ED4C30F0}" destId="{8A83DDC7-D400-465C-9C9B-ED2F5B284376}" srcOrd="0" destOrd="0" presId="urn:microsoft.com/office/officeart/2005/8/layout/lProcess2"/>
    <dgm:cxn modelId="{DB39D2E3-9C8D-496C-A668-A651BB50D5C9}" type="presParOf" srcId="{8A83DDC7-D400-465C-9C9B-ED2F5B284376}" destId="{C0682139-5919-45C6-9EB6-0957A49EDE7B}" srcOrd="0" destOrd="0" presId="urn:microsoft.com/office/officeart/2005/8/layout/lProcess2"/>
    <dgm:cxn modelId="{923C56C9-1EAE-4A77-B9C2-89A4540B85DD}" type="presParOf" srcId="{8A83DDC7-D400-465C-9C9B-ED2F5B284376}" destId="{936E3022-742A-4B26-B554-DF640F0D9640}" srcOrd="1" destOrd="0" presId="urn:microsoft.com/office/officeart/2005/8/layout/lProcess2"/>
    <dgm:cxn modelId="{1720E24D-AC83-4241-9034-496CD03D27CC}" type="presParOf" srcId="{8A83DDC7-D400-465C-9C9B-ED2F5B284376}" destId="{664D9582-616C-4065-A955-CECE5294B6D6}" srcOrd="2" destOrd="0" presId="urn:microsoft.com/office/officeart/2005/8/layout/lProcess2"/>
    <dgm:cxn modelId="{1964D554-B574-473F-9084-A3B2B900B5C0}" type="presParOf" srcId="{13A45B8C-74C8-437D-ADEC-FACF020D340B}" destId="{9EEF8BDE-B2D2-4A31-A26C-031A0084DECF}" srcOrd="3" destOrd="0" presId="urn:microsoft.com/office/officeart/2005/8/layout/lProcess2"/>
    <dgm:cxn modelId="{99311679-1B64-4BD2-9C74-0F6456579CE9}" type="presParOf" srcId="{13A45B8C-74C8-437D-ADEC-FACF020D340B}" destId="{7FBF3C91-51F7-42ED-91F5-A4D396723009}" srcOrd="4" destOrd="0" presId="urn:microsoft.com/office/officeart/2005/8/layout/lProcess2"/>
    <dgm:cxn modelId="{61268B8E-F715-4913-89FA-B5B5586BBFF6}" type="presParOf" srcId="{7FBF3C91-51F7-42ED-91F5-A4D396723009}" destId="{8E811464-859F-4207-9687-D83783E2C297}" srcOrd="0" destOrd="0" presId="urn:microsoft.com/office/officeart/2005/8/layout/lProcess2"/>
    <dgm:cxn modelId="{B639AF60-FF45-4F22-B827-35E9216D1500}" type="presParOf" srcId="{7FBF3C91-51F7-42ED-91F5-A4D396723009}" destId="{297B8A2B-839C-4B9A-833F-B1B0214E8D0A}" srcOrd="1" destOrd="0" presId="urn:microsoft.com/office/officeart/2005/8/layout/lProcess2"/>
    <dgm:cxn modelId="{FE5273FF-62E1-47C2-8AEB-8FB0AD9336CE}" type="presParOf" srcId="{7FBF3C91-51F7-42ED-91F5-A4D396723009}" destId="{1BF7832F-28FB-4562-A942-ECC1FE8BC40E}" srcOrd="2" destOrd="0" presId="urn:microsoft.com/office/officeart/2005/8/layout/lProcess2"/>
    <dgm:cxn modelId="{E50686F9-F15E-44E3-86B0-A38DF3071486}" type="presParOf" srcId="{1BF7832F-28FB-4562-A942-ECC1FE8BC40E}" destId="{3D6444A6-CEDE-4604-853B-6CC56E7948D7}" srcOrd="0" destOrd="0" presId="urn:microsoft.com/office/officeart/2005/8/layout/lProcess2"/>
    <dgm:cxn modelId="{B7402BDD-7E88-4CC8-A01F-E9507AE90070}" type="presParOf" srcId="{3D6444A6-CEDE-4604-853B-6CC56E7948D7}" destId="{236AE904-49D1-48C6-A0DE-BF36EA45B608}" srcOrd="0" destOrd="0" presId="urn:microsoft.com/office/officeart/2005/8/layout/lProcess2"/>
    <dgm:cxn modelId="{C2765394-F8A1-4C5E-864F-DD496CF237B1}" type="presParOf" srcId="{3D6444A6-CEDE-4604-853B-6CC56E7948D7}" destId="{6269FBDE-4D1A-4A41-9789-1CA2748C19EF}" srcOrd="1" destOrd="0" presId="urn:microsoft.com/office/officeart/2005/8/layout/lProcess2"/>
    <dgm:cxn modelId="{FF759662-8F64-466E-93E0-12DFB89F07C3}" type="presParOf" srcId="{3D6444A6-CEDE-4604-853B-6CC56E7948D7}" destId="{24484514-20A3-43C0-8CF3-C2118ABD7DCD}" srcOrd="2" destOrd="0" presId="urn:microsoft.com/office/officeart/2005/8/layout/lProcess2"/>
    <dgm:cxn modelId="{E58CB45B-1C71-4FEC-BE56-B4EC863D70EB}" type="presParOf" srcId="{3D6444A6-CEDE-4604-853B-6CC56E7948D7}" destId="{29CCDC2F-512F-4BBA-A644-35544012360C}" srcOrd="3" destOrd="0" presId="urn:microsoft.com/office/officeart/2005/8/layout/lProcess2"/>
    <dgm:cxn modelId="{E744F610-AA16-4110-8C37-7CF7C0CC1588}" type="presParOf" srcId="{3D6444A6-CEDE-4604-853B-6CC56E7948D7}" destId="{68E7071D-85BB-42DF-8F46-47EC4BA9F393}" srcOrd="4" destOrd="0" presId="urn:microsoft.com/office/officeart/2005/8/layout/lProcess2"/>
    <dgm:cxn modelId="{7775A537-90EA-403A-88DF-122010C412AA}" type="presParOf" srcId="{3D6444A6-CEDE-4604-853B-6CC56E7948D7}" destId="{FC6D95E2-9AB2-423C-BDDC-25150A2A9F72}" srcOrd="5" destOrd="0" presId="urn:microsoft.com/office/officeart/2005/8/layout/lProcess2"/>
    <dgm:cxn modelId="{3590E880-E456-4CE6-BC16-D58D2CF5BF02}" type="presParOf" srcId="{3D6444A6-CEDE-4604-853B-6CC56E7948D7}" destId="{ADD9A036-650F-4676-AF62-F2921E007AD5}" srcOrd="6" destOrd="0" presId="urn:microsoft.com/office/officeart/2005/8/layout/lProcess2"/>
    <dgm:cxn modelId="{AB2E4E06-9FB8-4D40-9A3B-59BB804A3EAC}" type="presParOf" srcId="{13A45B8C-74C8-437D-ADEC-FACF020D340B}" destId="{E63C5293-FE41-4A07-ABF5-444AD86E348A}" srcOrd="5" destOrd="0" presId="urn:microsoft.com/office/officeart/2005/8/layout/lProcess2"/>
    <dgm:cxn modelId="{D2293D27-8E4D-446A-870A-CB8C7997703C}" type="presParOf" srcId="{13A45B8C-74C8-437D-ADEC-FACF020D340B}" destId="{EA913B4A-CD43-4BCD-9D98-C0658ABE8EA8}" srcOrd="6" destOrd="0" presId="urn:microsoft.com/office/officeart/2005/8/layout/lProcess2"/>
    <dgm:cxn modelId="{266CBF21-C092-4241-B588-656123BF41E7}" type="presParOf" srcId="{EA913B4A-CD43-4BCD-9D98-C0658ABE8EA8}" destId="{2FEBCF5D-5923-4507-A01C-45B9FAFB4ABF}" srcOrd="0" destOrd="0" presId="urn:microsoft.com/office/officeart/2005/8/layout/lProcess2"/>
    <dgm:cxn modelId="{2C66BD6B-CDF7-4419-8158-72375C91A343}" type="presParOf" srcId="{EA913B4A-CD43-4BCD-9D98-C0658ABE8EA8}" destId="{EB5090D0-0585-449A-9699-5A59C8E97E7B}" srcOrd="1" destOrd="0" presId="urn:microsoft.com/office/officeart/2005/8/layout/lProcess2"/>
    <dgm:cxn modelId="{CB79C40E-AE9F-4251-A36F-92A33A13C20B}" type="presParOf" srcId="{EA913B4A-CD43-4BCD-9D98-C0658ABE8EA8}" destId="{E1C63DD2-7122-4626-B1D8-2AD9590CA24B}" srcOrd="2" destOrd="0" presId="urn:microsoft.com/office/officeart/2005/8/layout/lProcess2"/>
    <dgm:cxn modelId="{025A362D-79C1-48E4-BA2B-622807DD37D5}" type="presParOf" srcId="{E1C63DD2-7122-4626-B1D8-2AD9590CA24B}" destId="{6B745637-52B5-43A3-B188-D2485A7BFDEE}" srcOrd="0" destOrd="0" presId="urn:microsoft.com/office/officeart/2005/8/layout/lProcess2"/>
    <dgm:cxn modelId="{02292833-76B4-4B18-A491-0D913B42AE99}" type="presParOf" srcId="{6B745637-52B5-43A3-B188-D2485A7BFDEE}" destId="{B3731226-1018-4B36-A818-34A3EA9D3CF2}" srcOrd="0" destOrd="0" presId="urn:microsoft.com/office/officeart/2005/8/layout/lProcess2"/>
    <dgm:cxn modelId="{88F9B33D-A270-4718-BB36-6ABF06A64364}" type="presParOf" srcId="{6B745637-52B5-43A3-B188-D2485A7BFDEE}" destId="{AD151D33-1F58-44CB-8DE3-32D4F7ACD248}" srcOrd="1" destOrd="0" presId="urn:microsoft.com/office/officeart/2005/8/layout/lProcess2"/>
    <dgm:cxn modelId="{0B0C507D-8065-4AFF-8D06-61CABD0C8D76}" type="presParOf" srcId="{6B745637-52B5-43A3-B188-D2485A7BFDEE}" destId="{12D8F167-AC1B-43D4-9EC5-BBC17E403E13}" srcOrd="2" destOrd="0" presId="urn:microsoft.com/office/officeart/2005/8/layout/lProcess2"/>
    <dgm:cxn modelId="{4A1795AE-549B-4D6D-8E50-02A458454C3B}" type="presParOf" srcId="{6B745637-52B5-43A3-B188-D2485A7BFDEE}" destId="{CE35112A-CB2F-4686-B007-1854D86CCDD0}" srcOrd="3" destOrd="0" presId="urn:microsoft.com/office/officeart/2005/8/layout/lProcess2"/>
    <dgm:cxn modelId="{40971606-2ECF-4DB1-8664-1872276D15AC}" type="presParOf" srcId="{6B745637-52B5-43A3-B188-D2485A7BFDEE}" destId="{F7DAE8F7-8EF1-4752-BD40-4D1DCCDA117B}"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18B83F-3F7D-4097-A4B5-4E4234E575F0}" type="doc">
      <dgm:prSet loTypeId="urn:microsoft.com/office/officeart/2005/8/layout/process2" loCatId="process" qsTypeId="urn:microsoft.com/office/officeart/2005/8/quickstyle/simple1" qsCatId="simple" csTypeId="urn:microsoft.com/office/officeart/2005/8/colors/accent0_1" csCatId="mainScheme" phldr="1"/>
      <dgm:spPr/>
    </dgm:pt>
    <dgm:pt modelId="{6835191D-B765-4850-AFA7-AC33A30CF074}">
      <dgm:prSet phldrT="[Text]"/>
      <dgm:spPr/>
      <dgm:t>
        <a:bodyPr/>
        <a:lstStyle/>
        <a:p>
          <a:r>
            <a:rPr lang="en-US" dirty="0"/>
            <a:t>Consider implementing IGC best practices</a:t>
          </a:r>
        </a:p>
      </dgm:t>
    </dgm:pt>
    <dgm:pt modelId="{A0A2DD02-1F71-40CA-A3AD-5C0B6E5856D4}" type="parTrans" cxnId="{5D3A26A8-ACE1-42DE-9683-3C7DCBBCE7E8}">
      <dgm:prSet/>
      <dgm:spPr/>
      <dgm:t>
        <a:bodyPr/>
        <a:lstStyle/>
        <a:p>
          <a:endParaRPr lang="en-US"/>
        </a:p>
      </dgm:t>
    </dgm:pt>
    <dgm:pt modelId="{0372108F-19DE-488A-81EC-B7F95D870641}" type="sibTrans" cxnId="{5D3A26A8-ACE1-42DE-9683-3C7DCBBCE7E8}">
      <dgm:prSet/>
      <dgm:spPr/>
      <dgm:t>
        <a:bodyPr/>
        <a:lstStyle/>
        <a:p>
          <a:endParaRPr lang="en-US"/>
        </a:p>
      </dgm:t>
    </dgm:pt>
    <dgm:pt modelId="{E0DA98CB-9BEC-4CF9-AD91-187121D5A785}">
      <dgm:prSet phldrT="[Text]"/>
      <dgm:spPr/>
      <dgm:t>
        <a:bodyPr/>
        <a:lstStyle/>
        <a:p>
          <a:r>
            <a:rPr lang="en-US" dirty="0"/>
            <a:t>If not in compliance, TEA recommends implementing any corrective actions or improvements to current IGC policies or procedures for the 2024-2025 school year.</a:t>
          </a:r>
        </a:p>
      </dgm:t>
    </dgm:pt>
    <dgm:pt modelId="{946C624C-2682-44E4-AFE5-9F474C55FE76}" type="parTrans" cxnId="{3C04FC77-02E7-4498-9A57-ACB9D04C61DB}">
      <dgm:prSet/>
      <dgm:spPr/>
      <dgm:t>
        <a:bodyPr/>
        <a:lstStyle/>
        <a:p>
          <a:endParaRPr lang="en-US"/>
        </a:p>
      </dgm:t>
    </dgm:pt>
    <dgm:pt modelId="{380A7FFC-2389-43A9-A331-CB45F4564D5F}" type="sibTrans" cxnId="{3C04FC77-02E7-4498-9A57-ACB9D04C61DB}">
      <dgm:prSet/>
      <dgm:spPr/>
      <dgm:t>
        <a:bodyPr/>
        <a:lstStyle/>
        <a:p>
          <a:endParaRPr lang="en-US"/>
        </a:p>
      </dgm:t>
    </dgm:pt>
    <dgm:pt modelId="{3D927337-A218-41E3-959F-32848CE45BB8}">
      <dgm:prSet phldrT="[Text]"/>
      <dgm:spPr/>
      <dgm:t>
        <a:bodyPr/>
        <a:lstStyle/>
        <a:p>
          <a:r>
            <a:rPr lang="en-US" dirty="0"/>
            <a:t>SDRU will continue to issue compliance reviews related to IGCs with the expectation that all LEAs will be in compliance by the start of the 2024-2025 school year.</a:t>
          </a:r>
        </a:p>
      </dgm:t>
    </dgm:pt>
    <dgm:pt modelId="{AD38A456-250F-4725-8CF6-A6A2F663EBBE}" type="parTrans" cxnId="{5D7F5B9F-56A3-41F2-9EC6-4C477C2E6F10}">
      <dgm:prSet/>
      <dgm:spPr/>
      <dgm:t>
        <a:bodyPr/>
        <a:lstStyle/>
        <a:p>
          <a:endParaRPr lang="en-US"/>
        </a:p>
      </dgm:t>
    </dgm:pt>
    <dgm:pt modelId="{28A6DD07-086C-4314-9A1E-C6CCA70987AC}" type="sibTrans" cxnId="{5D7F5B9F-56A3-41F2-9EC6-4C477C2E6F10}">
      <dgm:prSet/>
      <dgm:spPr/>
      <dgm:t>
        <a:bodyPr/>
        <a:lstStyle/>
        <a:p>
          <a:endParaRPr lang="en-US"/>
        </a:p>
      </dgm:t>
    </dgm:pt>
    <dgm:pt modelId="{B22CAC2A-FA43-4ECE-ABE7-40FA57507BEA}" type="pres">
      <dgm:prSet presAssocID="{2418B83F-3F7D-4097-A4B5-4E4234E575F0}" presName="linearFlow" presStyleCnt="0">
        <dgm:presLayoutVars>
          <dgm:resizeHandles val="exact"/>
        </dgm:presLayoutVars>
      </dgm:prSet>
      <dgm:spPr/>
    </dgm:pt>
    <dgm:pt modelId="{CBD5EF8A-27ED-4338-958F-AF2BD89621B9}" type="pres">
      <dgm:prSet presAssocID="{6835191D-B765-4850-AFA7-AC33A30CF074}" presName="node" presStyleLbl="node1" presStyleIdx="0" presStyleCnt="3">
        <dgm:presLayoutVars>
          <dgm:bulletEnabled val="1"/>
        </dgm:presLayoutVars>
      </dgm:prSet>
      <dgm:spPr/>
    </dgm:pt>
    <dgm:pt modelId="{106102C5-3EC9-49F2-8076-4B07E42B40D6}" type="pres">
      <dgm:prSet presAssocID="{0372108F-19DE-488A-81EC-B7F95D870641}" presName="sibTrans" presStyleLbl="sibTrans2D1" presStyleIdx="0" presStyleCnt="2"/>
      <dgm:spPr/>
    </dgm:pt>
    <dgm:pt modelId="{74D79016-64D4-4C9D-BEFD-3BABF30CC71A}" type="pres">
      <dgm:prSet presAssocID="{0372108F-19DE-488A-81EC-B7F95D870641}" presName="connectorText" presStyleLbl="sibTrans2D1" presStyleIdx="0" presStyleCnt="2"/>
      <dgm:spPr/>
    </dgm:pt>
    <dgm:pt modelId="{01A8208B-EE64-49B3-8173-48ED9D4A51B9}" type="pres">
      <dgm:prSet presAssocID="{E0DA98CB-9BEC-4CF9-AD91-187121D5A785}" presName="node" presStyleLbl="node1" presStyleIdx="1" presStyleCnt="3">
        <dgm:presLayoutVars>
          <dgm:bulletEnabled val="1"/>
        </dgm:presLayoutVars>
      </dgm:prSet>
      <dgm:spPr/>
    </dgm:pt>
    <dgm:pt modelId="{74263FC2-AEBE-4279-9E82-8849DE22CC56}" type="pres">
      <dgm:prSet presAssocID="{380A7FFC-2389-43A9-A331-CB45F4564D5F}" presName="sibTrans" presStyleLbl="sibTrans2D1" presStyleIdx="1" presStyleCnt="2"/>
      <dgm:spPr/>
    </dgm:pt>
    <dgm:pt modelId="{8D225FD2-843C-4B87-9888-B62C4FD29EF0}" type="pres">
      <dgm:prSet presAssocID="{380A7FFC-2389-43A9-A331-CB45F4564D5F}" presName="connectorText" presStyleLbl="sibTrans2D1" presStyleIdx="1" presStyleCnt="2"/>
      <dgm:spPr/>
    </dgm:pt>
    <dgm:pt modelId="{EA7EB916-5365-4A95-82B9-28BA769FB86F}" type="pres">
      <dgm:prSet presAssocID="{3D927337-A218-41E3-959F-32848CE45BB8}" presName="node" presStyleLbl="node1" presStyleIdx="2" presStyleCnt="3">
        <dgm:presLayoutVars>
          <dgm:bulletEnabled val="1"/>
        </dgm:presLayoutVars>
      </dgm:prSet>
      <dgm:spPr/>
    </dgm:pt>
  </dgm:ptLst>
  <dgm:cxnLst>
    <dgm:cxn modelId="{2CDDE938-6134-4EDE-8D4F-8028F92562EF}" type="presOf" srcId="{380A7FFC-2389-43A9-A331-CB45F4564D5F}" destId="{8D225FD2-843C-4B87-9888-B62C4FD29EF0}" srcOrd="1" destOrd="0" presId="urn:microsoft.com/office/officeart/2005/8/layout/process2"/>
    <dgm:cxn modelId="{F098AF3A-2513-4165-A68B-A55661102B40}" type="presOf" srcId="{380A7FFC-2389-43A9-A331-CB45F4564D5F}" destId="{74263FC2-AEBE-4279-9E82-8849DE22CC56}" srcOrd="0" destOrd="0" presId="urn:microsoft.com/office/officeart/2005/8/layout/process2"/>
    <dgm:cxn modelId="{51600A72-30C7-4797-90FD-6AC4A893D09B}" type="presOf" srcId="{0372108F-19DE-488A-81EC-B7F95D870641}" destId="{106102C5-3EC9-49F2-8076-4B07E42B40D6}" srcOrd="0" destOrd="0" presId="urn:microsoft.com/office/officeart/2005/8/layout/process2"/>
    <dgm:cxn modelId="{76465E75-DC83-476D-B722-A3E2F9F68488}" type="presOf" srcId="{3D927337-A218-41E3-959F-32848CE45BB8}" destId="{EA7EB916-5365-4A95-82B9-28BA769FB86F}" srcOrd="0" destOrd="0" presId="urn:microsoft.com/office/officeart/2005/8/layout/process2"/>
    <dgm:cxn modelId="{3C04FC77-02E7-4498-9A57-ACB9D04C61DB}" srcId="{2418B83F-3F7D-4097-A4B5-4E4234E575F0}" destId="{E0DA98CB-9BEC-4CF9-AD91-187121D5A785}" srcOrd="1" destOrd="0" parTransId="{946C624C-2682-44E4-AFE5-9F474C55FE76}" sibTransId="{380A7FFC-2389-43A9-A331-CB45F4564D5F}"/>
    <dgm:cxn modelId="{D88AED8F-1CAE-4FB1-A41D-48092D5D6770}" type="presOf" srcId="{E0DA98CB-9BEC-4CF9-AD91-187121D5A785}" destId="{01A8208B-EE64-49B3-8173-48ED9D4A51B9}" srcOrd="0" destOrd="0" presId="urn:microsoft.com/office/officeart/2005/8/layout/process2"/>
    <dgm:cxn modelId="{9936EB9B-B215-46DE-8335-4DF184B76131}" type="presOf" srcId="{6835191D-B765-4850-AFA7-AC33A30CF074}" destId="{CBD5EF8A-27ED-4338-958F-AF2BD89621B9}" srcOrd="0" destOrd="0" presId="urn:microsoft.com/office/officeart/2005/8/layout/process2"/>
    <dgm:cxn modelId="{5D7F5B9F-56A3-41F2-9EC6-4C477C2E6F10}" srcId="{2418B83F-3F7D-4097-A4B5-4E4234E575F0}" destId="{3D927337-A218-41E3-959F-32848CE45BB8}" srcOrd="2" destOrd="0" parTransId="{AD38A456-250F-4725-8CF6-A6A2F663EBBE}" sibTransId="{28A6DD07-086C-4314-9A1E-C6CCA70987AC}"/>
    <dgm:cxn modelId="{5D3A26A8-ACE1-42DE-9683-3C7DCBBCE7E8}" srcId="{2418B83F-3F7D-4097-A4B5-4E4234E575F0}" destId="{6835191D-B765-4850-AFA7-AC33A30CF074}" srcOrd="0" destOrd="0" parTransId="{A0A2DD02-1F71-40CA-A3AD-5C0B6E5856D4}" sibTransId="{0372108F-19DE-488A-81EC-B7F95D870641}"/>
    <dgm:cxn modelId="{D45255BB-F998-4AD0-B6C8-24B6D640EC2E}" type="presOf" srcId="{2418B83F-3F7D-4097-A4B5-4E4234E575F0}" destId="{B22CAC2A-FA43-4ECE-ABE7-40FA57507BEA}" srcOrd="0" destOrd="0" presId="urn:microsoft.com/office/officeart/2005/8/layout/process2"/>
    <dgm:cxn modelId="{A9810EEF-1250-47C9-800A-012D82DEB40F}" type="presOf" srcId="{0372108F-19DE-488A-81EC-B7F95D870641}" destId="{74D79016-64D4-4C9D-BEFD-3BABF30CC71A}" srcOrd="1" destOrd="0" presId="urn:microsoft.com/office/officeart/2005/8/layout/process2"/>
    <dgm:cxn modelId="{AA27120D-BF92-495D-922D-7321FF7CFB28}" type="presParOf" srcId="{B22CAC2A-FA43-4ECE-ABE7-40FA57507BEA}" destId="{CBD5EF8A-27ED-4338-958F-AF2BD89621B9}" srcOrd="0" destOrd="0" presId="urn:microsoft.com/office/officeart/2005/8/layout/process2"/>
    <dgm:cxn modelId="{D1C5E137-35BB-4BA1-94CE-968F66E9B942}" type="presParOf" srcId="{B22CAC2A-FA43-4ECE-ABE7-40FA57507BEA}" destId="{106102C5-3EC9-49F2-8076-4B07E42B40D6}" srcOrd="1" destOrd="0" presId="urn:microsoft.com/office/officeart/2005/8/layout/process2"/>
    <dgm:cxn modelId="{191242C2-96C3-4651-AE46-8371FDE9E2D3}" type="presParOf" srcId="{106102C5-3EC9-49F2-8076-4B07E42B40D6}" destId="{74D79016-64D4-4C9D-BEFD-3BABF30CC71A}" srcOrd="0" destOrd="0" presId="urn:microsoft.com/office/officeart/2005/8/layout/process2"/>
    <dgm:cxn modelId="{8D6A0778-C757-4900-A1BD-7DDA0381076A}" type="presParOf" srcId="{B22CAC2A-FA43-4ECE-ABE7-40FA57507BEA}" destId="{01A8208B-EE64-49B3-8173-48ED9D4A51B9}" srcOrd="2" destOrd="0" presId="urn:microsoft.com/office/officeart/2005/8/layout/process2"/>
    <dgm:cxn modelId="{59705936-3429-4F3B-90FC-282DC03C08DB}" type="presParOf" srcId="{B22CAC2A-FA43-4ECE-ABE7-40FA57507BEA}" destId="{74263FC2-AEBE-4279-9E82-8849DE22CC56}" srcOrd="3" destOrd="0" presId="urn:microsoft.com/office/officeart/2005/8/layout/process2"/>
    <dgm:cxn modelId="{1AAE7D64-CA89-4EB6-AAEC-0E982352100C}" type="presParOf" srcId="{74263FC2-AEBE-4279-9E82-8849DE22CC56}" destId="{8D225FD2-843C-4B87-9888-B62C4FD29EF0}" srcOrd="0" destOrd="0" presId="urn:microsoft.com/office/officeart/2005/8/layout/process2"/>
    <dgm:cxn modelId="{420AB2AF-F93C-45A5-B9A5-49E29E362CB0}" type="presParOf" srcId="{B22CAC2A-FA43-4ECE-ABE7-40FA57507BEA}" destId="{EA7EB916-5365-4A95-82B9-28BA769FB86F}"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6E7BF-0212-4E1D-B689-A55AEF281A62}">
      <dsp:nvSpPr>
        <dsp:cNvPr id="0" name=""/>
        <dsp:cNvSpPr/>
      </dsp:nvSpPr>
      <dsp:spPr>
        <a:xfrm>
          <a:off x="6185" y="0"/>
          <a:ext cx="2170490" cy="3466821"/>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ExtraBold"/>
            </a:rPr>
            <a:t>Timeframe</a:t>
          </a:r>
          <a:endParaRPr lang="en-US" sz="1600" kern="1200" dirty="0"/>
        </a:p>
      </dsp:txBody>
      <dsp:txXfrm>
        <a:off x="6185" y="0"/>
        <a:ext cx="2170490" cy="1040046"/>
      </dsp:txXfrm>
    </dsp:sp>
    <dsp:sp modelId="{F11461A3-5AB7-42A0-B051-185B7FBFA3D7}">
      <dsp:nvSpPr>
        <dsp:cNvPr id="0" name=""/>
        <dsp:cNvSpPr/>
      </dsp:nvSpPr>
      <dsp:spPr>
        <a:xfrm>
          <a:off x="223234" y="1040046"/>
          <a:ext cx="1736392" cy="2253433"/>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Montserrat ExtraBold"/>
            </a:rPr>
            <a:t>Last Friday in September</a:t>
          </a:r>
        </a:p>
      </dsp:txBody>
      <dsp:txXfrm>
        <a:off x="274091" y="1090903"/>
        <a:ext cx="1634678" cy="2151719"/>
      </dsp:txXfrm>
    </dsp:sp>
    <dsp:sp modelId="{0BFEE9C9-164B-4236-BBE7-DCAAE04B613B}">
      <dsp:nvSpPr>
        <dsp:cNvPr id="0" name=""/>
        <dsp:cNvSpPr/>
      </dsp:nvSpPr>
      <dsp:spPr>
        <a:xfrm>
          <a:off x="2339462" y="0"/>
          <a:ext cx="2170490" cy="3466821"/>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ExtraBold"/>
            </a:rPr>
            <a:t>Data Reporting Requirements</a:t>
          </a:r>
        </a:p>
      </dsp:txBody>
      <dsp:txXfrm>
        <a:off x="2339462" y="0"/>
        <a:ext cx="2170490" cy="1040046"/>
      </dsp:txXfrm>
    </dsp:sp>
    <dsp:sp modelId="{A0EC0A96-A6E5-48F8-ABE3-2373F0B6EDC3}">
      <dsp:nvSpPr>
        <dsp:cNvPr id="0" name=""/>
        <dsp:cNvSpPr/>
      </dsp:nvSpPr>
      <dsp:spPr>
        <a:xfrm>
          <a:off x="2556511" y="1040046"/>
          <a:ext cx="1736392" cy="2253433"/>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Montserrat ExtraBold"/>
            </a:rPr>
            <a:t>Report key enrollment statuses, leaver codes, and other essential data</a:t>
          </a:r>
        </a:p>
      </dsp:txBody>
      <dsp:txXfrm>
        <a:off x="2607368" y="1090903"/>
        <a:ext cx="1634678" cy="2151719"/>
      </dsp:txXfrm>
    </dsp:sp>
    <dsp:sp modelId="{889E6657-A230-400E-89FA-A1E94A015577}">
      <dsp:nvSpPr>
        <dsp:cNvPr id="0" name=""/>
        <dsp:cNvSpPr/>
      </dsp:nvSpPr>
      <dsp:spPr>
        <a:xfrm>
          <a:off x="4672739" y="0"/>
          <a:ext cx="2170490" cy="3466821"/>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ExtraBold"/>
            </a:rPr>
            <a:t>Compliance and Accuracy</a:t>
          </a:r>
          <a:endParaRPr lang="en-US" sz="1600" kern="1200" dirty="0"/>
        </a:p>
      </dsp:txBody>
      <dsp:txXfrm>
        <a:off x="4672739" y="0"/>
        <a:ext cx="2170490" cy="1040046"/>
      </dsp:txXfrm>
    </dsp:sp>
    <dsp:sp modelId="{5517BA19-8095-4AB5-9D0E-4E6981963701}">
      <dsp:nvSpPr>
        <dsp:cNvPr id="0" name=""/>
        <dsp:cNvSpPr/>
      </dsp:nvSpPr>
      <dsp:spPr>
        <a:xfrm>
          <a:off x="4889788" y="1040046"/>
          <a:ext cx="1736392" cy="2253433"/>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Montserrat ExtraBold"/>
            </a:rPr>
            <a:t>Verifying accurate and complete data</a:t>
          </a:r>
        </a:p>
      </dsp:txBody>
      <dsp:txXfrm>
        <a:off x="4940645" y="1090903"/>
        <a:ext cx="1634678" cy="2151719"/>
      </dsp:txXfrm>
    </dsp:sp>
    <dsp:sp modelId="{73210E68-D033-429C-B8F0-0A94839569CD}">
      <dsp:nvSpPr>
        <dsp:cNvPr id="0" name=""/>
        <dsp:cNvSpPr/>
      </dsp:nvSpPr>
      <dsp:spPr>
        <a:xfrm>
          <a:off x="7006016" y="0"/>
          <a:ext cx="2170490" cy="3466821"/>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ExtraBold"/>
            </a:rPr>
            <a:t>Leaver Codes and Underreported Students</a:t>
          </a:r>
          <a:endParaRPr lang="en-US" sz="1600" kern="1200" dirty="0"/>
        </a:p>
      </dsp:txBody>
      <dsp:txXfrm>
        <a:off x="7006016" y="0"/>
        <a:ext cx="2170490" cy="1040046"/>
      </dsp:txXfrm>
    </dsp:sp>
    <dsp:sp modelId="{043BE34E-FB3B-4AB3-B9C0-CC3C21112699}">
      <dsp:nvSpPr>
        <dsp:cNvPr id="0" name=""/>
        <dsp:cNvSpPr/>
      </dsp:nvSpPr>
      <dsp:spPr>
        <a:xfrm>
          <a:off x="7223065" y="1040342"/>
          <a:ext cx="1736392" cy="681091"/>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Montserrat ExtraBold"/>
            </a:rPr>
            <a:t>Identify students previously enrolled who did not return.</a:t>
          </a:r>
        </a:p>
      </dsp:txBody>
      <dsp:txXfrm>
        <a:off x="7243013" y="1060290"/>
        <a:ext cx="1696496" cy="641195"/>
      </dsp:txXfrm>
    </dsp:sp>
    <dsp:sp modelId="{F6C42386-985F-4B8E-91B3-413FE2D000F4}">
      <dsp:nvSpPr>
        <dsp:cNvPr id="0" name=""/>
        <dsp:cNvSpPr/>
      </dsp:nvSpPr>
      <dsp:spPr>
        <a:xfrm>
          <a:off x="7223065" y="1826217"/>
          <a:ext cx="1736392" cy="681091"/>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Montserrat ExtraBold"/>
            </a:rPr>
            <a:t>Enter appropriate leaver codes to avoid underreported</a:t>
          </a:r>
        </a:p>
      </dsp:txBody>
      <dsp:txXfrm>
        <a:off x="7243013" y="1846165"/>
        <a:ext cx="1696496" cy="641195"/>
      </dsp:txXfrm>
    </dsp:sp>
    <dsp:sp modelId="{68A978F7-A7C7-42E4-9AEA-D6A31745E181}">
      <dsp:nvSpPr>
        <dsp:cNvPr id="0" name=""/>
        <dsp:cNvSpPr/>
      </dsp:nvSpPr>
      <dsp:spPr>
        <a:xfrm>
          <a:off x="7223065" y="2612092"/>
          <a:ext cx="1736392" cy="681091"/>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Montserrat ExtraBold"/>
            </a:rPr>
            <a:t>Encourage continuers to re-enroll</a:t>
          </a:r>
        </a:p>
      </dsp:txBody>
      <dsp:txXfrm>
        <a:off x="7243013" y="2632040"/>
        <a:ext cx="1696496" cy="641195"/>
      </dsp:txXfrm>
    </dsp:sp>
    <dsp:sp modelId="{AC7D65F2-EEC0-4C66-B23B-7B5D1B1F03B4}">
      <dsp:nvSpPr>
        <dsp:cNvPr id="0" name=""/>
        <dsp:cNvSpPr/>
      </dsp:nvSpPr>
      <dsp:spPr>
        <a:xfrm>
          <a:off x="9339293" y="0"/>
          <a:ext cx="2170490" cy="3466821"/>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ExtraBold"/>
            </a:rPr>
            <a:t>Impact on Accountability</a:t>
          </a:r>
        </a:p>
      </dsp:txBody>
      <dsp:txXfrm>
        <a:off x="9339293" y="0"/>
        <a:ext cx="2170490" cy="1040046"/>
      </dsp:txXfrm>
    </dsp:sp>
    <dsp:sp modelId="{360DEFBC-E01F-4E68-A450-3B685F1A6F00}">
      <dsp:nvSpPr>
        <dsp:cNvPr id="0" name=""/>
        <dsp:cNvSpPr/>
      </dsp:nvSpPr>
      <dsp:spPr>
        <a:xfrm>
          <a:off x="9556342" y="1040046"/>
          <a:ext cx="1736392" cy="2253433"/>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Montserrat ExtraBold"/>
            </a:rPr>
            <a:t>Data can influence graduation rates, dropout rates, data validation reporting</a:t>
          </a:r>
        </a:p>
      </dsp:txBody>
      <dsp:txXfrm>
        <a:off x="9607199" y="1090903"/>
        <a:ext cx="1634678" cy="2151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5D3B3-0A45-4783-8599-51DD04C56451}">
      <dsp:nvSpPr>
        <dsp:cNvPr id="0" name=""/>
        <dsp:cNvSpPr/>
      </dsp:nvSpPr>
      <dsp:spPr>
        <a:xfrm>
          <a:off x="4856" y="102078"/>
          <a:ext cx="2123249" cy="2856433"/>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Montserrat"/>
            </a:rPr>
            <a:t>Each student served in a district in one school year must be accounted for the next fall through the TEA or district records.</a:t>
          </a:r>
        </a:p>
      </dsp:txBody>
      <dsp:txXfrm>
        <a:off x="67044" y="164266"/>
        <a:ext cx="1998873" cy="2732057"/>
      </dsp:txXfrm>
    </dsp:sp>
    <dsp:sp modelId="{EE9E0A7F-CA9E-45D9-8388-597761EEAD9D}">
      <dsp:nvSpPr>
        <dsp:cNvPr id="0" name=""/>
        <dsp:cNvSpPr/>
      </dsp:nvSpPr>
      <dsp:spPr>
        <a:xfrm>
          <a:off x="2340430" y="1267012"/>
          <a:ext cx="450128" cy="52656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340430" y="1372325"/>
        <a:ext cx="315090" cy="315939"/>
      </dsp:txXfrm>
    </dsp:sp>
    <dsp:sp modelId="{263AFDCC-F9B8-420D-8424-4C4213FDD08E}">
      <dsp:nvSpPr>
        <dsp:cNvPr id="0" name=""/>
        <dsp:cNvSpPr/>
      </dsp:nvSpPr>
      <dsp:spPr>
        <a:xfrm>
          <a:off x="2977405" y="102078"/>
          <a:ext cx="2123249" cy="2856433"/>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Montserrat"/>
              <a:ea typeface="Calibri"/>
              <a:cs typeface="Calibri"/>
            </a:rPr>
            <a:t>A</a:t>
          </a:r>
          <a:r>
            <a:rPr lang="en-US" sz="1100" b="1" kern="1200" dirty="0">
              <a:latin typeface="Montserrat"/>
              <a:ea typeface="Calibri"/>
              <a:cs typeface="Calibri"/>
            </a:rPr>
            <a:t> continuer </a:t>
          </a:r>
          <a:r>
            <a:rPr lang="en-US" sz="1100" b="0" kern="1200" dirty="0">
              <a:latin typeface="Montserrat"/>
              <a:ea typeface="Calibri"/>
              <a:cs typeface="Calibri"/>
            </a:rPr>
            <a:t>is a student who at the end of their expected graduation year has not graduated and is enrolled by the school start window.  These students are not considered dropouts because they continue their education beyond the traditional four-year graduation timeline.</a:t>
          </a:r>
        </a:p>
      </dsp:txBody>
      <dsp:txXfrm>
        <a:off x="3039593" y="164266"/>
        <a:ext cx="1998873" cy="2732057"/>
      </dsp:txXfrm>
    </dsp:sp>
    <dsp:sp modelId="{E537F4D3-D9E3-4B76-942F-687E1D66E3EE}">
      <dsp:nvSpPr>
        <dsp:cNvPr id="0" name=""/>
        <dsp:cNvSpPr/>
      </dsp:nvSpPr>
      <dsp:spPr>
        <a:xfrm>
          <a:off x="5312979" y="1267012"/>
          <a:ext cx="450128" cy="52656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312979" y="1372325"/>
        <a:ext cx="315090" cy="315939"/>
      </dsp:txXfrm>
    </dsp:sp>
    <dsp:sp modelId="{9B633C4C-A188-4143-B03F-7D16DDA35717}">
      <dsp:nvSpPr>
        <dsp:cNvPr id="0" name=""/>
        <dsp:cNvSpPr/>
      </dsp:nvSpPr>
      <dsp:spPr>
        <a:xfrm>
          <a:off x="5949954" y="102078"/>
          <a:ext cx="2123249" cy="2856433"/>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dirty="0">
              <a:latin typeface="Montserrat"/>
            </a:rPr>
            <a:t>A </a:t>
          </a:r>
          <a:r>
            <a:rPr lang="en-US" sz="1100" b="1" kern="1200" dirty="0">
              <a:latin typeface="Montserrat"/>
            </a:rPr>
            <a:t>leaver code </a:t>
          </a:r>
          <a:r>
            <a:rPr lang="en-US" sz="1100" kern="1200" dirty="0">
              <a:latin typeface="Montserrat"/>
            </a:rPr>
            <a:t>should be entered by the close of the school start window if a student does not return or does not enroll in another Texas public school. </a:t>
          </a:r>
        </a:p>
      </dsp:txBody>
      <dsp:txXfrm>
        <a:off x="6012142" y="164266"/>
        <a:ext cx="1998873" cy="2732057"/>
      </dsp:txXfrm>
    </dsp:sp>
    <dsp:sp modelId="{E40D9B5D-8C07-42E2-94B1-5301A3934408}">
      <dsp:nvSpPr>
        <dsp:cNvPr id="0" name=""/>
        <dsp:cNvSpPr/>
      </dsp:nvSpPr>
      <dsp:spPr>
        <a:xfrm>
          <a:off x="8285528" y="1267012"/>
          <a:ext cx="450128" cy="52656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8285528" y="1372325"/>
        <a:ext cx="315090" cy="315939"/>
      </dsp:txXfrm>
    </dsp:sp>
    <dsp:sp modelId="{2439A2DF-2302-4D4F-BD68-9ACE3D1BDB22}">
      <dsp:nvSpPr>
        <dsp:cNvPr id="0" name=""/>
        <dsp:cNvSpPr/>
      </dsp:nvSpPr>
      <dsp:spPr>
        <a:xfrm>
          <a:off x="8922503" y="102078"/>
          <a:ext cx="2123249" cy="2856433"/>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latin typeface="Montserrat"/>
            </a:rPr>
            <a:t>A student will appear on a district’s </a:t>
          </a:r>
          <a:r>
            <a:rPr lang="en-US" sz="1100" b="1" kern="1200" dirty="0">
              <a:latin typeface="Montserrat"/>
            </a:rPr>
            <a:t>Underreported Student </a:t>
          </a:r>
          <a:r>
            <a:rPr lang="en-US" sz="1100" kern="1200" dirty="0">
              <a:latin typeface="Montserrat"/>
            </a:rPr>
            <a:t>listing if a leaver record was not submitted for a student served by the district the prior year who did not return by the end of the </a:t>
          </a:r>
          <a:r>
            <a:rPr lang="en-US" sz="1100" b="1" kern="1200" dirty="0">
              <a:latin typeface="Montserrat"/>
            </a:rPr>
            <a:t>school start window </a:t>
          </a:r>
          <a:r>
            <a:rPr lang="en-US" sz="1100" kern="1200" dirty="0">
              <a:latin typeface="Montserrat"/>
            </a:rPr>
            <a:t>the following year and did not:</a:t>
          </a:r>
        </a:p>
        <a:p>
          <a:pPr marL="57150" lvl="1" indent="-57150" algn="l" defTabSz="400050">
            <a:lnSpc>
              <a:spcPct val="90000"/>
            </a:lnSpc>
            <a:spcBef>
              <a:spcPct val="0"/>
            </a:spcBef>
            <a:spcAft>
              <a:spcPct val="15000"/>
            </a:spcAft>
            <a:buChar char="•"/>
          </a:pPr>
          <a:r>
            <a:rPr lang="en-US" sz="900" kern="1200" dirty="0">
              <a:latin typeface="Montserrat"/>
            </a:rPr>
            <a:t>Enroll in another Texas public school</a:t>
          </a:r>
        </a:p>
        <a:p>
          <a:pPr marL="57150" lvl="1" indent="-57150" algn="l" defTabSz="400050">
            <a:lnSpc>
              <a:spcPct val="90000"/>
            </a:lnSpc>
            <a:spcBef>
              <a:spcPct val="0"/>
            </a:spcBef>
            <a:spcAft>
              <a:spcPct val="15000"/>
            </a:spcAft>
            <a:buChar char="•"/>
          </a:pPr>
          <a:r>
            <a:rPr lang="en-US" sz="900" kern="1200" dirty="0">
              <a:latin typeface="Montserrat"/>
            </a:rPr>
            <a:t>Previously graduated from a Texas public school, or</a:t>
          </a:r>
        </a:p>
        <a:p>
          <a:pPr marL="57150" lvl="1" indent="-57150" algn="l" defTabSz="400050">
            <a:lnSpc>
              <a:spcPct val="90000"/>
            </a:lnSpc>
            <a:spcBef>
              <a:spcPct val="0"/>
            </a:spcBef>
            <a:spcAft>
              <a:spcPct val="15000"/>
            </a:spcAft>
            <a:buChar char="•"/>
          </a:pPr>
          <a:r>
            <a:rPr lang="en-US" sz="900" kern="1200" dirty="0">
              <a:latin typeface="Montserrat"/>
            </a:rPr>
            <a:t>Receive a Texas Certificate of High School Equivalency (</a:t>
          </a:r>
          <a:r>
            <a:rPr lang="en-US" sz="900" kern="1200" dirty="0" err="1">
              <a:latin typeface="Montserrat"/>
            </a:rPr>
            <a:t>TxCHSE</a:t>
          </a:r>
          <a:r>
            <a:rPr lang="en-US" sz="900" kern="1200" dirty="0">
              <a:latin typeface="Montserrat"/>
            </a:rPr>
            <a:t>) by August 31.</a:t>
          </a:r>
        </a:p>
      </dsp:txBody>
      <dsp:txXfrm>
        <a:off x="8984691" y="164266"/>
        <a:ext cx="1998873" cy="27320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04F06-E521-4D33-8EAB-A8445BE91DEA}">
      <dsp:nvSpPr>
        <dsp:cNvPr id="0" name=""/>
        <dsp:cNvSpPr/>
      </dsp:nvSpPr>
      <dsp:spPr>
        <a:xfrm>
          <a:off x="0" y="2213645"/>
          <a:ext cx="10944519"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73F882DF-0419-44FD-BA40-5C89B4FB317C}">
      <dsp:nvSpPr>
        <dsp:cNvPr id="0" name=""/>
        <dsp:cNvSpPr/>
      </dsp:nvSpPr>
      <dsp:spPr>
        <a:xfrm rot="8100000">
          <a:off x="69906" y="519508"/>
          <a:ext cx="306878" cy="306878"/>
        </a:xfrm>
        <a:prstGeom prst="teardrop">
          <a:avLst>
            <a:gd name="adj" fmla="val 115000"/>
          </a:avLst>
        </a:prstGeom>
        <a:solidFill>
          <a:schemeClr val="accent2">
            <a:lumMod val="7500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6C5BF3-13AD-4307-9727-398206AEBCAB}">
      <dsp:nvSpPr>
        <dsp:cNvPr id="0" name=""/>
        <dsp:cNvSpPr/>
      </dsp:nvSpPr>
      <dsp:spPr>
        <a:xfrm>
          <a:off x="103997" y="553600"/>
          <a:ext cx="238695" cy="238695"/>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2714EEFD-6DD3-42C6-909D-E654FF776BCE}">
      <dsp:nvSpPr>
        <dsp:cNvPr id="0" name=""/>
        <dsp:cNvSpPr/>
      </dsp:nvSpPr>
      <dsp:spPr>
        <a:xfrm>
          <a:off x="440341" y="903167"/>
          <a:ext cx="1559788" cy="1310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r>
            <a:rPr lang="en-US" sz="1000" kern="1200" dirty="0">
              <a:latin typeface="Aptos Display" panose="02110004020202020204"/>
            </a:rPr>
            <a:t>Prior Year </a:t>
          </a:r>
          <a:endParaRPr lang="en-US" sz="1000" kern="1200" dirty="0"/>
        </a:p>
      </dsp:txBody>
      <dsp:txXfrm>
        <a:off x="440341" y="903167"/>
        <a:ext cx="1559788" cy="1310478"/>
      </dsp:txXfrm>
    </dsp:sp>
    <dsp:sp modelId="{CA74536B-FCB0-4AE2-96D4-536E25106F5D}">
      <dsp:nvSpPr>
        <dsp:cNvPr id="0" name=""/>
        <dsp:cNvSpPr/>
      </dsp:nvSpPr>
      <dsp:spPr>
        <a:xfrm>
          <a:off x="440341" y="442729"/>
          <a:ext cx="1559788" cy="46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latin typeface="Aptos Display" panose="02110004020202020204"/>
            </a:rPr>
            <a:t>Student enrolls</a:t>
          </a:r>
          <a:endParaRPr lang="en-US" sz="1300" kern="1200" dirty="0"/>
        </a:p>
      </dsp:txBody>
      <dsp:txXfrm>
        <a:off x="440341" y="442729"/>
        <a:ext cx="1559788" cy="460438"/>
      </dsp:txXfrm>
    </dsp:sp>
    <dsp:sp modelId="{9CE9A162-3563-4388-9BA7-7E02BF3F8ACA}">
      <dsp:nvSpPr>
        <dsp:cNvPr id="0" name=""/>
        <dsp:cNvSpPr/>
      </dsp:nvSpPr>
      <dsp:spPr>
        <a:xfrm>
          <a:off x="223345" y="903167"/>
          <a:ext cx="0" cy="131047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A2E89AD-E155-4768-839F-98EAAE896C6A}">
      <dsp:nvSpPr>
        <dsp:cNvPr id="0" name=""/>
        <dsp:cNvSpPr/>
      </dsp:nvSpPr>
      <dsp:spPr>
        <a:xfrm>
          <a:off x="197509" y="2172206"/>
          <a:ext cx="78118" cy="8287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FF1B56-2150-4BA9-ADED-8CE2FA9A511D}">
      <dsp:nvSpPr>
        <dsp:cNvPr id="0" name=""/>
        <dsp:cNvSpPr/>
      </dsp:nvSpPr>
      <dsp:spPr>
        <a:xfrm rot="18900000">
          <a:off x="1063021" y="3600903"/>
          <a:ext cx="306878" cy="306878"/>
        </a:xfrm>
        <a:prstGeom prst="teardrop">
          <a:avLst>
            <a:gd name="adj" fmla="val 115000"/>
          </a:avLst>
        </a:prstGeom>
        <a:solidFill>
          <a:schemeClr val="accent2">
            <a:lumMod val="7500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770EB9-B310-42D4-BC5B-BE041B86E2D2}">
      <dsp:nvSpPr>
        <dsp:cNvPr id="0" name=""/>
        <dsp:cNvSpPr/>
      </dsp:nvSpPr>
      <dsp:spPr>
        <a:xfrm>
          <a:off x="1097113" y="3634994"/>
          <a:ext cx="238695" cy="238695"/>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1009C4D6-C37D-428D-AC25-B4DBFC531F41}">
      <dsp:nvSpPr>
        <dsp:cNvPr id="0" name=""/>
        <dsp:cNvSpPr/>
      </dsp:nvSpPr>
      <dsp:spPr>
        <a:xfrm>
          <a:off x="1433456" y="2213645"/>
          <a:ext cx="1559788" cy="1310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63500" numCol="1" spcCol="1270" anchor="b" anchorCtr="0">
          <a:noAutofit/>
        </a:bodyPr>
        <a:lstStyle/>
        <a:p>
          <a:pPr marL="0" lvl="0" indent="0" algn="l" defTabSz="444500">
            <a:lnSpc>
              <a:spcPct val="90000"/>
            </a:lnSpc>
            <a:spcBef>
              <a:spcPct val="0"/>
            </a:spcBef>
            <a:spcAft>
              <a:spcPct val="35000"/>
            </a:spcAft>
            <a:buNone/>
          </a:pPr>
          <a:r>
            <a:rPr lang="en-US" sz="1000" kern="1200" dirty="0">
              <a:latin typeface="Aptos Display" panose="02110004020202020204"/>
            </a:rPr>
            <a:t>Prior Year </a:t>
          </a:r>
          <a:endParaRPr lang="en-US" sz="1000" kern="1200" dirty="0"/>
        </a:p>
      </dsp:txBody>
      <dsp:txXfrm>
        <a:off x="1433456" y="2213645"/>
        <a:ext cx="1559788" cy="1310478"/>
      </dsp:txXfrm>
    </dsp:sp>
    <dsp:sp modelId="{0A564699-154F-4431-9ED5-2C2BC06EF691}">
      <dsp:nvSpPr>
        <dsp:cNvPr id="0" name=""/>
        <dsp:cNvSpPr/>
      </dsp:nvSpPr>
      <dsp:spPr>
        <a:xfrm>
          <a:off x="1433456" y="3524123"/>
          <a:ext cx="1559788" cy="46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latin typeface="Aptos Display" panose="02110004020202020204"/>
            </a:rPr>
            <a:t>Student leaves</a:t>
          </a:r>
          <a:endParaRPr lang="en-US" sz="1300" kern="1200" dirty="0"/>
        </a:p>
      </dsp:txBody>
      <dsp:txXfrm>
        <a:off x="1433456" y="3524123"/>
        <a:ext cx="1559788" cy="460438"/>
      </dsp:txXfrm>
    </dsp:sp>
    <dsp:sp modelId="{9B8B6C72-5805-46CF-A2EB-3D4038D2A540}">
      <dsp:nvSpPr>
        <dsp:cNvPr id="0" name=""/>
        <dsp:cNvSpPr/>
      </dsp:nvSpPr>
      <dsp:spPr>
        <a:xfrm>
          <a:off x="1216460" y="2213645"/>
          <a:ext cx="0" cy="131047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B4B7626-9C2D-4244-9CE4-67F9FEEDFB83}">
      <dsp:nvSpPr>
        <dsp:cNvPr id="0" name=""/>
        <dsp:cNvSpPr/>
      </dsp:nvSpPr>
      <dsp:spPr>
        <a:xfrm>
          <a:off x="1190624" y="2172206"/>
          <a:ext cx="78118" cy="8287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9A9A11-21CD-4521-8795-8A89797D32D6}">
      <dsp:nvSpPr>
        <dsp:cNvPr id="0" name=""/>
        <dsp:cNvSpPr/>
      </dsp:nvSpPr>
      <dsp:spPr>
        <a:xfrm rot="8100000">
          <a:off x="2056137" y="519508"/>
          <a:ext cx="306878" cy="306878"/>
        </a:xfrm>
        <a:prstGeom prst="teardrop">
          <a:avLst>
            <a:gd name="adj" fmla="val 115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D21DF4-A20D-4F5F-BB66-FCBE2E836810}">
      <dsp:nvSpPr>
        <dsp:cNvPr id="0" name=""/>
        <dsp:cNvSpPr/>
      </dsp:nvSpPr>
      <dsp:spPr>
        <a:xfrm>
          <a:off x="2090228" y="553600"/>
          <a:ext cx="238695" cy="238695"/>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EF873A41-A3F1-4B38-AEC5-39E2056F156C}">
      <dsp:nvSpPr>
        <dsp:cNvPr id="0" name=""/>
        <dsp:cNvSpPr/>
      </dsp:nvSpPr>
      <dsp:spPr>
        <a:xfrm>
          <a:off x="2426572" y="903167"/>
          <a:ext cx="1559788" cy="1310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r>
            <a:rPr lang="en-US" sz="1000" b="0" kern="1200" dirty="0">
              <a:latin typeface="Aptos Display" panose="02110004020202020204"/>
            </a:rPr>
            <a:t>School Start Window opens </a:t>
          </a:r>
          <a:endParaRPr lang="en-US" sz="1000" b="0" kern="1200" dirty="0"/>
        </a:p>
      </dsp:txBody>
      <dsp:txXfrm>
        <a:off x="2426572" y="903167"/>
        <a:ext cx="1559788" cy="1310478"/>
      </dsp:txXfrm>
    </dsp:sp>
    <dsp:sp modelId="{A9DF356D-F9C4-42D1-B944-89EB0A49987B}">
      <dsp:nvSpPr>
        <dsp:cNvPr id="0" name=""/>
        <dsp:cNvSpPr/>
      </dsp:nvSpPr>
      <dsp:spPr>
        <a:xfrm>
          <a:off x="2426572" y="442729"/>
          <a:ext cx="1559788" cy="46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latin typeface="Aptos Display" panose="02110004020202020204"/>
            </a:rPr>
            <a:t>First day of school  </a:t>
          </a:r>
          <a:r>
            <a:rPr lang="en-US" sz="1300" b="0" kern="1200" dirty="0">
              <a:latin typeface="Aptos Display" panose="02110004020202020204"/>
            </a:rPr>
            <a:t>(current year)</a:t>
          </a:r>
        </a:p>
      </dsp:txBody>
      <dsp:txXfrm>
        <a:off x="2426572" y="442729"/>
        <a:ext cx="1559788" cy="460438"/>
      </dsp:txXfrm>
    </dsp:sp>
    <dsp:sp modelId="{BAAA4702-6EE6-4F06-B700-474A5866283B}">
      <dsp:nvSpPr>
        <dsp:cNvPr id="0" name=""/>
        <dsp:cNvSpPr/>
      </dsp:nvSpPr>
      <dsp:spPr>
        <a:xfrm>
          <a:off x="2209576" y="903167"/>
          <a:ext cx="0" cy="131047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D553D02-F00F-40FD-8D85-9949B6A27987}">
      <dsp:nvSpPr>
        <dsp:cNvPr id="0" name=""/>
        <dsp:cNvSpPr/>
      </dsp:nvSpPr>
      <dsp:spPr>
        <a:xfrm>
          <a:off x="2183740" y="2172206"/>
          <a:ext cx="78118" cy="8287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E330C8-D576-47AB-8B70-CA1EA444AEAD}">
      <dsp:nvSpPr>
        <dsp:cNvPr id="0" name=""/>
        <dsp:cNvSpPr/>
      </dsp:nvSpPr>
      <dsp:spPr>
        <a:xfrm rot="18900000">
          <a:off x="3049252" y="3600903"/>
          <a:ext cx="306878" cy="306878"/>
        </a:xfrm>
        <a:prstGeom prst="teardrop">
          <a:avLst>
            <a:gd name="adj" fmla="val 115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99ED5E-F9CD-4A03-A4C6-C21531C5CC4D}">
      <dsp:nvSpPr>
        <dsp:cNvPr id="0" name=""/>
        <dsp:cNvSpPr/>
      </dsp:nvSpPr>
      <dsp:spPr>
        <a:xfrm>
          <a:off x="3083344" y="3634994"/>
          <a:ext cx="238695" cy="238695"/>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079FDEA2-8EAF-409F-9C1E-447A9B59B6E4}">
      <dsp:nvSpPr>
        <dsp:cNvPr id="0" name=""/>
        <dsp:cNvSpPr/>
      </dsp:nvSpPr>
      <dsp:spPr>
        <a:xfrm>
          <a:off x="3419688" y="2213645"/>
          <a:ext cx="1559788" cy="1310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63500" numCol="1" spcCol="1270" anchor="b" anchorCtr="0">
          <a:noAutofit/>
        </a:bodyPr>
        <a:lstStyle/>
        <a:p>
          <a:pPr marL="0" lvl="0" indent="0" algn="l" defTabSz="444500" rtl="0">
            <a:lnSpc>
              <a:spcPct val="90000"/>
            </a:lnSpc>
            <a:spcBef>
              <a:spcPct val="0"/>
            </a:spcBef>
            <a:spcAft>
              <a:spcPct val="35000"/>
            </a:spcAft>
            <a:buNone/>
          </a:pPr>
          <a:r>
            <a:rPr lang="en-US" sz="1000" b="0" kern="1200" dirty="0">
              <a:latin typeface="Aptos Display" panose="02110004020202020204"/>
            </a:rPr>
            <a:t>Students who did not show up on the first day of school</a:t>
          </a:r>
        </a:p>
      </dsp:txBody>
      <dsp:txXfrm>
        <a:off x="3419688" y="2213645"/>
        <a:ext cx="1559788" cy="1310478"/>
      </dsp:txXfrm>
    </dsp:sp>
    <dsp:sp modelId="{E684C638-6C40-4207-964D-542593F180CB}">
      <dsp:nvSpPr>
        <dsp:cNvPr id="0" name=""/>
        <dsp:cNvSpPr/>
      </dsp:nvSpPr>
      <dsp:spPr>
        <a:xfrm>
          <a:off x="3419688" y="3524123"/>
          <a:ext cx="1559788" cy="46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b="1" kern="1200" dirty="0">
              <a:latin typeface="Aptos Display" panose="02110004020202020204"/>
            </a:rPr>
            <a:t>No-shows identified</a:t>
          </a:r>
        </a:p>
      </dsp:txBody>
      <dsp:txXfrm>
        <a:off x="3419688" y="3524123"/>
        <a:ext cx="1559788" cy="460438"/>
      </dsp:txXfrm>
    </dsp:sp>
    <dsp:sp modelId="{7A52CACE-841E-4F0B-838B-F4CF5C4717D1}">
      <dsp:nvSpPr>
        <dsp:cNvPr id="0" name=""/>
        <dsp:cNvSpPr/>
      </dsp:nvSpPr>
      <dsp:spPr>
        <a:xfrm>
          <a:off x="3202692" y="2213645"/>
          <a:ext cx="0" cy="131047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09B01B9-71D8-4250-A85B-FE2EF32650DF}">
      <dsp:nvSpPr>
        <dsp:cNvPr id="0" name=""/>
        <dsp:cNvSpPr/>
      </dsp:nvSpPr>
      <dsp:spPr>
        <a:xfrm>
          <a:off x="3176855" y="2172206"/>
          <a:ext cx="78118" cy="8287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1C9CC0-5493-4BF2-8A88-D7A3DF614AB2}">
      <dsp:nvSpPr>
        <dsp:cNvPr id="0" name=""/>
        <dsp:cNvSpPr/>
      </dsp:nvSpPr>
      <dsp:spPr>
        <a:xfrm rot="8100000">
          <a:off x="4042368" y="519508"/>
          <a:ext cx="306878" cy="306878"/>
        </a:xfrm>
        <a:prstGeom prst="teardrop">
          <a:avLst>
            <a:gd name="adj" fmla="val 115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C44889-B7AA-4109-8EAA-D71C3979D90C}">
      <dsp:nvSpPr>
        <dsp:cNvPr id="0" name=""/>
        <dsp:cNvSpPr/>
      </dsp:nvSpPr>
      <dsp:spPr>
        <a:xfrm>
          <a:off x="4076459" y="553600"/>
          <a:ext cx="238695" cy="238695"/>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18045A69-AA0B-4C06-ABFA-2C78A69BB25A}">
      <dsp:nvSpPr>
        <dsp:cNvPr id="0" name=""/>
        <dsp:cNvSpPr/>
      </dsp:nvSpPr>
      <dsp:spPr>
        <a:xfrm>
          <a:off x="4412803" y="903167"/>
          <a:ext cx="1559788" cy="1310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r>
            <a:rPr lang="en-US" sz="1000" b="0" kern="1200" dirty="0">
              <a:latin typeface="Aptos Display" panose="02110004020202020204"/>
            </a:rPr>
            <a:t>2nd Friday in September</a:t>
          </a:r>
        </a:p>
      </dsp:txBody>
      <dsp:txXfrm>
        <a:off x="4412803" y="903167"/>
        <a:ext cx="1559788" cy="1310478"/>
      </dsp:txXfrm>
    </dsp:sp>
    <dsp:sp modelId="{DD6FA239-652C-40AD-80D3-612A00203816}">
      <dsp:nvSpPr>
        <dsp:cNvPr id="0" name=""/>
        <dsp:cNvSpPr/>
      </dsp:nvSpPr>
      <dsp:spPr>
        <a:xfrm>
          <a:off x="4412803" y="442729"/>
          <a:ext cx="1559788" cy="46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latin typeface="Aptos Display" panose="02110004020202020204"/>
            </a:rPr>
            <a:t>Cumulative enrollment event (UID)</a:t>
          </a:r>
        </a:p>
      </dsp:txBody>
      <dsp:txXfrm>
        <a:off x="4412803" y="442729"/>
        <a:ext cx="1559788" cy="460438"/>
      </dsp:txXfrm>
    </dsp:sp>
    <dsp:sp modelId="{131948F5-0F72-47C1-B558-76F1AA41CFC5}">
      <dsp:nvSpPr>
        <dsp:cNvPr id="0" name=""/>
        <dsp:cNvSpPr/>
      </dsp:nvSpPr>
      <dsp:spPr>
        <a:xfrm>
          <a:off x="4195807" y="903167"/>
          <a:ext cx="0" cy="131047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52D6A2A-C6A5-4AFA-8C99-698CC5FF64B4}">
      <dsp:nvSpPr>
        <dsp:cNvPr id="0" name=""/>
        <dsp:cNvSpPr/>
      </dsp:nvSpPr>
      <dsp:spPr>
        <a:xfrm>
          <a:off x="4169971" y="2172206"/>
          <a:ext cx="78118" cy="8287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4A7A03-0C16-420F-9FAF-D8B31DCE485A}">
      <dsp:nvSpPr>
        <dsp:cNvPr id="0" name=""/>
        <dsp:cNvSpPr/>
      </dsp:nvSpPr>
      <dsp:spPr>
        <a:xfrm rot="18900000">
          <a:off x="5035483" y="3600903"/>
          <a:ext cx="306878" cy="306878"/>
        </a:xfrm>
        <a:prstGeom prst="teardrop">
          <a:avLst>
            <a:gd name="adj" fmla="val 115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7E3F39-201D-417F-B6AD-97E4A9D0AA13}">
      <dsp:nvSpPr>
        <dsp:cNvPr id="0" name=""/>
        <dsp:cNvSpPr/>
      </dsp:nvSpPr>
      <dsp:spPr>
        <a:xfrm>
          <a:off x="5069575" y="3634994"/>
          <a:ext cx="238695" cy="238695"/>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341D7B74-9AC1-478A-BEC6-FBBCAE37C1F8}">
      <dsp:nvSpPr>
        <dsp:cNvPr id="0" name=""/>
        <dsp:cNvSpPr/>
      </dsp:nvSpPr>
      <dsp:spPr>
        <a:xfrm>
          <a:off x="5405919" y="2213645"/>
          <a:ext cx="1559788" cy="1310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63500" numCol="1" spcCol="1270" anchor="b" anchorCtr="0">
          <a:noAutofit/>
        </a:bodyPr>
        <a:lstStyle/>
        <a:p>
          <a:pPr marL="0" lvl="0" indent="0" algn="l" defTabSz="444500">
            <a:lnSpc>
              <a:spcPct val="90000"/>
            </a:lnSpc>
            <a:spcBef>
              <a:spcPct val="0"/>
            </a:spcBef>
            <a:spcAft>
              <a:spcPct val="35000"/>
            </a:spcAft>
            <a:buNone/>
          </a:pPr>
          <a:r>
            <a:rPr lang="en-US" sz="1000" b="0" kern="1200" dirty="0">
              <a:latin typeface="Aptos Display" panose="02110004020202020204"/>
            </a:rPr>
            <a:t>Last Friday in September</a:t>
          </a:r>
        </a:p>
      </dsp:txBody>
      <dsp:txXfrm>
        <a:off x="5405919" y="2213645"/>
        <a:ext cx="1559788" cy="1310478"/>
      </dsp:txXfrm>
    </dsp:sp>
    <dsp:sp modelId="{5935C9AF-FED4-444F-B0E1-394A4FD67F7E}">
      <dsp:nvSpPr>
        <dsp:cNvPr id="0" name=""/>
        <dsp:cNvSpPr/>
      </dsp:nvSpPr>
      <dsp:spPr>
        <a:xfrm>
          <a:off x="5405919" y="3524123"/>
          <a:ext cx="1559788" cy="46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b="1" kern="1200" dirty="0">
              <a:latin typeface="Aptos Display" panose="02110004020202020204"/>
            </a:rPr>
            <a:t>Close of School Start Window</a:t>
          </a:r>
        </a:p>
      </dsp:txBody>
      <dsp:txXfrm>
        <a:off x="5405919" y="3524123"/>
        <a:ext cx="1559788" cy="460438"/>
      </dsp:txXfrm>
    </dsp:sp>
    <dsp:sp modelId="{B9573030-B013-4693-9F17-704111252AA4}">
      <dsp:nvSpPr>
        <dsp:cNvPr id="0" name=""/>
        <dsp:cNvSpPr/>
      </dsp:nvSpPr>
      <dsp:spPr>
        <a:xfrm>
          <a:off x="5188923" y="2213645"/>
          <a:ext cx="0" cy="131047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A76360B-CFA0-445B-B54E-54973A30CAF9}">
      <dsp:nvSpPr>
        <dsp:cNvPr id="0" name=""/>
        <dsp:cNvSpPr/>
      </dsp:nvSpPr>
      <dsp:spPr>
        <a:xfrm>
          <a:off x="5163087" y="2172206"/>
          <a:ext cx="78118" cy="8287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3388FA-D28C-407F-ABF7-846933E5B0BC}">
      <dsp:nvSpPr>
        <dsp:cNvPr id="0" name=""/>
        <dsp:cNvSpPr/>
      </dsp:nvSpPr>
      <dsp:spPr>
        <a:xfrm rot="8100000">
          <a:off x="6028599" y="519508"/>
          <a:ext cx="306878" cy="306878"/>
        </a:xfrm>
        <a:prstGeom prst="teardrop">
          <a:avLst>
            <a:gd name="adj" fmla="val 115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8262AA-543A-4A70-9FBB-D075EAA887BE}">
      <dsp:nvSpPr>
        <dsp:cNvPr id="0" name=""/>
        <dsp:cNvSpPr/>
      </dsp:nvSpPr>
      <dsp:spPr>
        <a:xfrm>
          <a:off x="6062690" y="553600"/>
          <a:ext cx="238695" cy="238695"/>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A8347615-8669-4A82-A0DE-4CA12AF1A1BF}">
      <dsp:nvSpPr>
        <dsp:cNvPr id="0" name=""/>
        <dsp:cNvSpPr/>
      </dsp:nvSpPr>
      <dsp:spPr>
        <a:xfrm>
          <a:off x="6399034" y="903167"/>
          <a:ext cx="1559788" cy="1310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r>
            <a:rPr lang="en-US" sz="1000" b="0" kern="1200" dirty="0">
              <a:latin typeface="Aptos Display" panose="02110004020202020204"/>
            </a:rPr>
            <a:t>Last Friday in October</a:t>
          </a:r>
        </a:p>
      </dsp:txBody>
      <dsp:txXfrm>
        <a:off x="6399034" y="903167"/>
        <a:ext cx="1559788" cy="1310478"/>
      </dsp:txXfrm>
    </dsp:sp>
    <dsp:sp modelId="{0542A475-C87B-4202-931E-E1D67228F67D}">
      <dsp:nvSpPr>
        <dsp:cNvPr id="0" name=""/>
        <dsp:cNvSpPr/>
      </dsp:nvSpPr>
      <dsp:spPr>
        <a:xfrm>
          <a:off x="6399034" y="442729"/>
          <a:ext cx="1559788" cy="46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b="1" kern="1200" dirty="0">
              <a:latin typeface="Aptos Display" panose="02110004020202020204"/>
            </a:rPr>
            <a:t>Fall Snapshot </a:t>
          </a:r>
        </a:p>
      </dsp:txBody>
      <dsp:txXfrm>
        <a:off x="6399034" y="442729"/>
        <a:ext cx="1559788" cy="460438"/>
      </dsp:txXfrm>
    </dsp:sp>
    <dsp:sp modelId="{D5C316A8-8244-4250-860C-3E997FCE533A}">
      <dsp:nvSpPr>
        <dsp:cNvPr id="0" name=""/>
        <dsp:cNvSpPr/>
      </dsp:nvSpPr>
      <dsp:spPr>
        <a:xfrm>
          <a:off x="6182038" y="903167"/>
          <a:ext cx="0" cy="131047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332DADD-6E73-4A74-A4C8-F19CF9F0DCFC}">
      <dsp:nvSpPr>
        <dsp:cNvPr id="0" name=""/>
        <dsp:cNvSpPr/>
      </dsp:nvSpPr>
      <dsp:spPr>
        <a:xfrm>
          <a:off x="6156202" y="2172206"/>
          <a:ext cx="78118" cy="8287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A6ED5A-7E81-4790-B76B-A1936A0BFE1F}">
      <dsp:nvSpPr>
        <dsp:cNvPr id="0" name=""/>
        <dsp:cNvSpPr/>
      </dsp:nvSpPr>
      <dsp:spPr>
        <a:xfrm rot="18900000">
          <a:off x="7021714" y="3600903"/>
          <a:ext cx="306878" cy="306878"/>
        </a:xfrm>
        <a:prstGeom prst="teardrop">
          <a:avLst>
            <a:gd name="adj" fmla="val 115000"/>
          </a:avLst>
        </a:prstGeom>
        <a:solidFill>
          <a:schemeClr val="accent3"/>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E6E47A-0E0B-4106-8B66-E20B4155EF59}">
      <dsp:nvSpPr>
        <dsp:cNvPr id="0" name=""/>
        <dsp:cNvSpPr/>
      </dsp:nvSpPr>
      <dsp:spPr>
        <a:xfrm>
          <a:off x="7055806" y="3634994"/>
          <a:ext cx="238695" cy="238695"/>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D2B340E8-913F-4019-852F-51C8BF054CF7}">
      <dsp:nvSpPr>
        <dsp:cNvPr id="0" name=""/>
        <dsp:cNvSpPr/>
      </dsp:nvSpPr>
      <dsp:spPr>
        <a:xfrm>
          <a:off x="7392150" y="2213645"/>
          <a:ext cx="1559788" cy="1310478"/>
        </a:xfrm>
        <a:prstGeom prst="rect">
          <a:avLst/>
        </a:prstGeom>
        <a:noFill/>
        <a:ln>
          <a:noFill/>
        </a:ln>
        <a:effectLst/>
      </dsp:spPr>
      <dsp:style>
        <a:lnRef idx="0">
          <a:scrgbClr r="0" g="0" b="0"/>
        </a:lnRef>
        <a:fillRef idx="0">
          <a:scrgbClr r="0" g="0" b="0"/>
        </a:fillRef>
        <a:effectRef idx="0">
          <a:scrgbClr r="0" g="0" b="0"/>
        </a:effectRef>
        <a:fontRef idx="minor"/>
      </dsp:style>
    </dsp:sp>
    <dsp:sp modelId="{6CA4F750-2954-4787-B817-2BE409D61094}">
      <dsp:nvSpPr>
        <dsp:cNvPr id="0" name=""/>
        <dsp:cNvSpPr/>
      </dsp:nvSpPr>
      <dsp:spPr>
        <a:xfrm>
          <a:off x="7392150" y="3524123"/>
          <a:ext cx="1559788" cy="46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b="1" kern="1200" dirty="0">
              <a:latin typeface="Aptos Display" panose="02110004020202020204"/>
            </a:rPr>
            <a:t>Fall submission due to TEA</a:t>
          </a:r>
        </a:p>
      </dsp:txBody>
      <dsp:txXfrm>
        <a:off x="7392150" y="3524123"/>
        <a:ext cx="1559788" cy="460438"/>
      </dsp:txXfrm>
    </dsp:sp>
    <dsp:sp modelId="{6C7DCF27-B235-4083-882B-EC5B34E1C9F0}">
      <dsp:nvSpPr>
        <dsp:cNvPr id="0" name=""/>
        <dsp:cNvSpPr/>
      </dsp:nvSpPr>
      <dsp:spPr>
        <a:xfrm>
          <a:off x="7175154" y="2213645"/>
          <a:ext cx="0" cy="131047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0D8513C-5376-4E0F-A450-DD3122668CB0}">
      <dsp:nvSpPr>
        <dsp:cNvPr id="0" name=""/>
        <dsp:cNvSpPr/>
      </dsp:nvSpPr>
      <dsp:spPr>
        <a:xfrm>
          <a:off x="7149318" y="2172206"/>
          <a:ext cx="78118" cy="8287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1556B4-D0B3-4C49-B867-21F8E0518184}">
      <dsp:nvSpPr>
        <dsp:cNvPr id="0" name=""/>
        <dsp:cNvSpPr/>
      </dsp:nvSpPr>
      <dsp:spPr>
        <a:xfrm rot="8100000">
          <a:off x="8014830" y="519508"/>
          <a:ext cx="306878" cy="306878"/>
        </a:xfrm>
        <a:prstGeom prst="teardrop">
          <a:avLst>
            <a:gd name="adj" fmla="val 115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6B5439-DE5C-4318-BEA3-037F446D972E}">
      <dsp:nvSpPr>
        <dsp:cNvPr id="0" name=""/>
        <dsp:cNvSpPr/>
      </dsp:nvSpPr>
      <dsp:spPr>
        <a:xfrm>
          <a:off x="8048922" y="553600"/>
          <a:ext cx="238695" cy="238695"/>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9B3CCC36-524B-48DE-B97A-E89710057A8A}">
      <dsp:nvSpPr>
        <dsp:cNvPr id="0" name=""/>
        <dsp:cNvSpPr/>
      </dsp:nvSpPr>
      <dsp:spPr>
        <a:xfrm>
          <a:off x="8385265" y="903167"/>
          <a:ext cx="1559788" cy="1310478"/>
        </a:xfrm>
        <a:prstGeom prst="rect">
          <a:avLst/>
        </a:prstGeom>
        <a:noFill/>
        <a:ln>
          <a:noFill/>
        </a:ln>
        <a:effectLst/>
      </dsp:spPr>
      <dsp:style>
        <a:lnRef idx="0">
          <a:scrgbClr r="0" g="0" b="0"/>
        </a:lnRef>
        <a:fillRef idx="0">
          <a:scrgbClr r="0" g="0" b="0"/>
        </a:fillRef>
        <a:effectRef idx="0">
          <a:scrgbClr r="0" g="0" b="0"/>
        </a:effectRef>
        <a:fontRef idx="minor"/>
      </dsp:style>
    </dsp:sp>
    <dsp:sp modelId="{5896E0F3-6C2F-4F51-A79B-0AB18ECC789D}">
      <dsp:nvSpPr>
        <dsp:cNvPr id="0" name=""/>
        <dsp:cNvSpPr/>
      </dsp:nvSpPr>
      <dsp:spPr>
        <a:xfrm>
          <a:off x="8385265" y="442729"/>
          <a:ext cx="1559788" cy="46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b="1" kern="1200" dirty="0">
              <a:latin typeface="Aptos Display" panose="02110004020202020204"/>
            </a:rPr>
            <a:t>December -Underreported student list available</a:t>
          </a:r>
        </a:p>
      </dsp:txBody>
      <dsp:txXfrm>
        <a:off x="8385265" y="442729"/>
        <a:ext cx="1559788" cy="460438"/>
      </dsp:txXfrm>
    </dsp:sp>
    <dsp:sp modelId="{B61C27A9-47A8-40C8-81B5-BA98B4A0824D}">
      <dsp:nvSpPr>
        <dsp:cNvPr id="0" name=""/>
        <dsp:cNvSpPr/>
      </dsp:nvSpPr>
      <dsp:spPr>
        <a:xfrm>
          <a:off x="8168269" y="903167"/>
          <a:ext cx="0" cy="131047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4EFF9F8-AF4F-4E23-9227-393DA5D7AB83}">
      <dsp:nvSpPr>
        <dsp:cNvPr id="0" name=""/>
        <dsp:cNvSpPr/>
      </dsp:nvSpPr>
      <dsp:spPr>
        <a:xfrm>
          <a:off x="8142433" y="2172206"/>
          <a:ext cx="78118" cy="8287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C090E3-A7FC-47FB-9794-171B7A038487}">
      <dsp:nvSpPr>
        <dsp:cNvPr id="0" name=""/>
        <dsp:cNvSpPr/>
      </dsp:nvSpPr>
      <dsp:spPr>
        <a:xfrm rot="18900000">
          <a:off x="9007946" y="3600903"/>
          <a:ext cx="306878" cy="306878"/>
        </a:xfrm>
        <a:prstGeom prst="teardrop">
          <a:avLst>
            <a:gd name="adj" fmla="val 115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255335-3AE9-4C3D-8D69-E69CB9A3C665}">
      <dsp:nvSpPr>
        <dsp:cNvPr id="0" name=""/>
        <dsp:cNvSpPr/>
      </dsp:nvSpPr>
      <dsp:spPr>
        <a:xfrm>
          <a:off x="9042037" y="3634994"/>
          <a:ext cx="238695" cy="238695"/>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834B8AD7-24D0-4FB1-B6A7-C5B90823DF9D}">
      <dsp:nvSpPr>
        <dsp:cNvPr id="0" name=""/>
        <dsp:cNvSpPr/>
      </dsp:nvSpPr>
      <dsp:spPr>
        <a:xfrm>
          <a:off x="9378381" y="2213645"/>
          <a:ext cx="1559788" cy="1310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63500" numCol="1" spcCol="1270" anchor="b" anchorCtr="0">
          <a:noAutofit/>
        </a:bodyPr>
        <a:lstStyle/>
        <a:p>
          <a:pPr marL="0" lvl="0" indent="0" algn="l" defTabSz="444500">
            <a:lnSpc>
              <a:spcPct val="90000"/>
            </a:lnSpc>
            <a:spcBef>
              <a:spcPct val="0"/>
            </a:spcBef>
            <a:spcAft>
              <a:spcPct val="35000"/>
            </a:spcAft>
            <a:buNone/>
          </a:pPr>
          <a:r>
            <a:rPr lang="en-US" sz="1000" b="0" kern="1200" dirty="0">
              <a:latin typeface="Aptos Display" panose="02110004020202020204"/>
            </a:rPr>
            <a:t>January</a:t>
          </a:r>
        </a:p>
      </dsp:txBody>
      <dsp:txXfrm>
        <a:off x="9378381" y="2213645"/>
        <a:ext cx="1559788" cy="1310478"/>
      </dsp:txXfrm>
    </dsp:sp>
    <dsp:sp modelId="{2E97AAD0-A855-4610-82E7-28984E0B13B0}">
      <dsp:nvSpPr>
        <dsp:cNvPr id="0" name=""/>
        <dsp:cNvSpPr/>
      </dsp:nvSpPr>
      <dsp:spPr>
        <a:xfrm>
          <a:off x="9378381" y="3524123"/>
          <a:ext cx="1559788" cy="460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b="1" kern="1200" dirty="0">
              <a:latin typeface="Aptos Display" panose="02110004020202020204"/>
            </a:rPr>
            <a:t>Fall resubmission due to TEA</a:t>
          </a:r>
        </a:p>
      </dsp:txBody>
      <dsp:txXfrm>
        <a:off x="9378381" y="3524123"/>
        <a:ext cx="1559788" cy="460438"/>
      </dsp:txXfrm>
    </dsp:sp>
    <dsp:sp modelId="{A90A155B-2C32-47C1-92F6-C6A1ED5A882B}">
      <dsp:nvSpPr>
        <dsp:cNvPr id="0" name=""/>
        <dsp:cNvSpPr/>
      </dsp:nvSpPr>
      <dsp:spPr>
        <a:xfrm>
          <a:off x="9161385" y="2213645"/>
          <a:ext cx="0" cy="131047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959D918-C4D9-44B7-A556-9EDDE01F9DAD}">
      <dsp:nvSpPr>
        <dsp:cNvPr id="0" name=""/>
        <dsp:cNvSpPr/>
      </dsp:nvSpPr>
      <dsp:spPr>
        <a:xfrm>
          <a:off x="9135549" y="2172206"/>
          <a:ext cx="78118" cy="8287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9B652-6EDF-4666-BEE4-BBAC3C774FA3}">
      <dsp:nvSpPr>
        <dsp:cNvPr id="0" name=""/>
        <dsp:cNvSpPr/>
      </dsp:nvSpPr>
      <dsp:spPr>
        <a:xfrm>
          <a:off x="1667" y="0"/>
          <a:ext cx="1636247" cy="432533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22A40"/>
              </a:solidFill>
              <a:latin typeface="Aptos Display" panose="02110004020202020204"/>
            </a:rPr>
            <a:t>Student Achievement Domain</a:t>
          </a:r>
          <a:endParaRPr lang="en-US" sz="2000" kern="1200" dirty="0">
            <a:solidFill>
              <a:srgbClr val="022A40"/>
            </a:solidFill>
          </a:endParaRPr>
        </a:p>
      </dsp:txBody>
      <dsp:txXfrm>
        <a:off x="1667" y="0"/>
        <a:ext cx="1636247" cy="1297599"/>
      </dsp:txXfrm>
    </dsp:sp>
    <dsp:sp modelId="{6FA7243C-FB53-468A-BBDB-0EE98F028449}">
      <dsp:nvSpPr>
        <dsp:cNvPr id="0" name=""/>
        <dsp:cNvSpPr/>
      </dsp:nvSpPr>
      <dsp:spPr>
        <a:xfrm>
          <a:off x="165292" y="1297968"/>
          <a:ext cx="1308997" cy="84975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rgbClr val="022A40"/>
              </a:solidFill>
              <a:latin typeface="Aptos Display" panose="02110004020202020204"/>
            </a:rPr>
            <a:t>STAAR Performance</a:t>
          </a:r>
          <a:endParaRPr lang="en-US" sz="1200" kern="1200" dirty="0">
            <a:solidFill>
              <a:srgbClr val="022A40"/>
            </a:solidFill>
          </a:endParaRPr>
        </a:p>
      </dsp:txBody>
      <dsp:txXfrm>
        <a:off x="190180" y="1322856"/>
        <a:ext cx="1259221" cy="799978"/>
      </dsp:txXfrm>
    </dsp:sp>
    <dsp:sp modelId="{3A87CDDF-1C79-432D-91F1-1CCF63707764}">
      <dsp:nvSpPr>
        <dsp:cNvPr id="0" name=""/>
        <dsp:cNvSpPr/>
      </dsp:nvSpPr>
      <dsp:spPr>
        <a:xfrm>
          <a:off x="165292" y="2278454"/>
          <a:ext cx="1308997" cy="84975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rgbClr val="022A40"/>
              </a:solidFill>
              <a:latin typeface="Aptos Display" panose="02110004020202020204"/>
            </a:rPr>
            <a:t>College, Career, and Military Readiness</a:t>
          </a:r>
          <a:endParaRPr lang="en-US" sz="1200" kern="1200" dirty="0">
            <a:solidFill>
              <a:srgbClr val="022A40"/>
            </a:solidFill>
          </a:endParaRPr>
        </a:p>
      </dsp:txBody>
      <dsp:txXfrm>
        <a:off x="190180" y="2303342"/>
        <a:ext cx="1259221" cy="799978"/>
      </dsp:txXfrm>
    </dsp:sp>
    <dsp:sp modelId="{3D5D1287-0076-425B-91AE-488D22E72B25}">
      <dsp:nvSpPr>
        <dsp:cNvPr id="0" name=""/>
        <dsp:cNvSpPr/>
      </dsp:nvSpPr>
      <dsp:spPr>
        <a:xfrm>
          <a:off x="165292" y="3258939"/>
          <a:ext cx="1308997" cy="84975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chemeClr val="accent1"/>
              </a:solidFill>
              <a:latin typeface="Aptos Display" panose="02110004020202020204"/>
            </a:rPr>
            <a:t>Graduation Rates</a:t>
          </a:r>
          <a:endParaRPr lang="en-US" sz="1200" b="1" kern="1200" dirty="0">
            <a:solidFill>
              <a:schemeClr val="accent1"/>
            </a:solidFill>
          </a:endParaRPr>
        </a:p>
      </dsp:txBody>
      <dsp:txXfrm>
        <a:off x="190180" y="3283827"/>
        <a:ext cx="1259221" cy="799978"/>
      </dsp:txXfrm>
    </dsp:sp>
    <dsp:sp modelId="{09F8B0A7-6394-4556-BBCA-7B116893705D}">
      <dsp:nvSpPr>
        <dsp:cNvPr id="0" name=""/>
        <dsp:cNvSpPr/>
      </dsp:nvSpPr>
      <dsp:spPr>
        <a:xfrm>
          <a:off x="1760633" y="0"/>
          <a:ext cx="1636247" cy="432533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22A40"/>
              </a:solidFill>
              <a:latin typeface="Aptos Display" panose="02110004020202020204"/>
            </a:rPr>
            <a:t>School Progress Domain</a:t>
          </a:r>
          <a:endParaRPr lang="en-US" sz="2000" kern="1200" dirty="0">
            <a:solidFill>
              <a:srgbClr val="022A40"/>
            </a:solidFill>
          </a:endParaRPr>
        </a:p>
      </dsp:txBody>
      <dsp:txXfrm>
        <a:off x="1760633" y="0"/>
        <a:ext cx="1636247" cy="1297599"/>
      </dsp:txXfrm>
    </dsp:sp>
    <dsp:sp modelId="{C0682139-5919-45C6-9EB6-0957A49EDE7B}">
      <dsp:nvSpPr>
        <dsp:cNvPr id="0" name=""/>
        <dsp:cNvSpPr/>
      </dsp:nvSpPr>
      <dsp:spPr>
        <a:xfrm>
          <a:off x="1924257" y="1298866"/>
          <a:ext cx="1308997" cy="130414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rgbClr val="022A40"/>
              </a:solidFill>
              <a:latin typeface="Aptos Display" panose="02110004020202020204"/>
            </a:rPr>
            <a:t>Part A: Academic Growth</a:t>
          </a:r>
          <a:endParaRPr lang="en-US" sz="1200" kern="1200" dirty="0">
            <a:solidFill>
              <a:srgbClr val="022A40"/>
            </a:solidFill>
          </a:endParaRPr>
        </a:p>
      </dsp:txBody>
      <dsp:txXfrm>
        <a:off x="1962454" y="1337063"/>
        <a:ext cx="1232603" cy="1227752"/>
      </dsp:txXfrm>
    </dsp:sp>
    <dsp:sp modelId="{664D9582-616C-4065-A955-CECE5294B6D6}">
      <dsp:nvSpPr>
        <dsp:cNvPr id="0" name=""/>
        <dsp:cNvSpPr/>
      </dsp:nvSpPr>
      <dsp:spPr>
        <a:xfrm>
          <a:off x="1924257" y="2803650"/>
          <a:ext cx="1308997" cy="130414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rgbClr val="022A40"/>
              </a:solidFill>
              <a:latin typeface="Aptos Display" panose="02110004020202020204"/>
            </a:rPr>
            <a:t>Part B: Relative Performance</a:t>
          </a:r>
          <a:endParaRPr lang="en-US" sz="1200" kern="1200" dirty="0">
            <a:solidFill>
              <a:srgbClr val="022A40"/>
            </a:solidFill>
          </a:endParaRPr>
        </a:p>
      </dsp:txBody>
      <dsp:txXfrm>
        <a:off x="1962454" y="2841847"/>
        <a:ext cx="1232603" cy="1227752"/>
      </dsp:txXfrm>
    </dsp:sp>
    <dsp:sp modelId="{8E811464-859F-4207-9687-D83783E2C297}">
      <dsp:nvSpPr>
        <dsp:cNvPr id="0" name=""/>
        <dsp:cNvSpPr/>
      </dsp:nvSpPr>
      <dsp:spPr>
        <a:xfrm>
          <a:off x="3519598" y="0"/>
          <a:ext cx="1636247" cy="432533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22A40"/>
              </a:solidFill>
              <a:latin typeface="Aptos Display" panose="02110004020202020204"/>
            </a:rPr>
            <a:t>Closing the Gaps</a:t>
          </a:r>
          <a:endParaRPr lang="en-US" sz="2000" kern="1200" dirty="0">
            <a:solidFill>
              <a:srgbClr val="022A40"/>
            </a:solidFill>
          </a:endParaRPr>
        </a:p>
      </dsp:txBody>
      <dsp:txXfrm>
        <a:off x="3519598" y="0"/>
        <a:ext cx="1636247" cy="1297599"/>
      </dsp:txXfrm>
    </dsp:sp>
    <dsp:sp modelId="{236AE904-49D1-48C6-A0DE-BF36EA45B608}">
      <dsp:nvSpPr>
        <dsp:cNvPr id="0" name=""/>
        <dsp:cNvSpPr/>
      </dsp:nvSpPr>
      <dsp:spPr>
        <a:xfrm>
          <a:off x="3683223" y="1297704"/>
          <a:ext cx="1308997" cy="630108"/>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rgbClr val="022A40"/>
              </a:solidFill>
              <a:latin typeface="Aptos Display" panose="02110004020202020204"/>
            </a:rPr>
            <a:t>Academic Achievement</a:t>
          </a:r>
          <a:endParaRPr lang="en-US" sz="1200" kern="1200" dirty="0">
            <a:solidFill>
              <a:srgbClr val="022A40"/>
            </a:solidFill>
          </a:endParaRPr>
        </a:p>
      </dsp:txBody>
      <dsp:txXfrm>
        <a:off x="3701678" y="1316159"/>
        <a:ext cx="1272087" cy="593198"/>
      </dsp:txXfrm>
    </dsp:sp>
    <dsp:sp modelId="{24484514-20A3-43C0-8CF3-C2118ABD7DCD}">
      <dsp:nvSpPr>
        <dsp:cNvPr id="0" name=""/>
        <dsp:cNvSpPr/>
      </dsp:nvSpPr>
      <dsp:spPr>
        <a:xfrm>
          <a:off x="3683223" y="2024752"/>
          <a:ext cx="1308997" cy="630108"/>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rgbClr val="022A40"/>
              </a:solidFill>
              <a:latin typeface="Aptos Display" panose="02110004020202020204"/>
            </a:rPr>
            <a:t>English Language Proficiency</a:t>
          </a:r>
        </a:p>
      </dsp:txBody>
      <dsp:txXfrm>
        <a:off x="3701678" y="2043207"/>
        <a:ext cx="1272087" cy="593198"/>
      </dsp:txXfrm>
    </dsp:sp>
    <dsp:sp modelId="{68E7071D-85BB-42DF-8F46-47EC4BA9F393}">
      <dsp:nvSpPr>
        <dsp:cNvPr id="0" name=""/>
        <dsp:cNvSpPr/>
      </dsp:nvSpPr>
      <dsp:spPr>
        <a:xfrm>
          <a:off x="3683223" y="2751801"/>
          <a:ext cx="1308997" cy="630108"/>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rgbClr val="022A40"/>
              </a:solidFill>
              <a:latin typeface="Aptos Display" panose="02110004020202020204"/>
            </a:rPr>
            <a:t>College, Career and Military Readiness</a:t>
          </a:r>
        </a:p>
      </dsp:txBody>
      <dsp:txXfrm>
        <a:off x="3701678" y="2770256"/>
        <a:ext cx="1272087" cy="593198"/>
      </dsp:txXfrm>
    </dsp:sp>
    <dsp:sp modelId="{ADD9A036-650F-4676-AF62-F2921E007AD5}">
      <dsp:nvSpPr>
        <dsp:cNvPr id="0" name=""/>
        <dsp:cNvSpPr/>
      </dsp:nvSpPr>
      <dsp:spPr>
        <a:xfrm>
          <a:off x="3683223" y="3478849"/>
          <a:ext cx="1308997" cy="630108"/>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chemeClr val="accent1"/>
              </a:solidFill>
              <a:latin typeface="Aptos Display" panose="02110004020202020204"/>
            </a:rPr>
            <a:t>Graduation Rates</a:t>
          </a:r>
        </a:p>
      </dsp:txBody>
      <dsp:txXfrm>
        <a:off x="3701678" y="3497304"/>
        <a:ext cx="1272087" cy="593198"/>
      </dsp:txXfrm>
    </dsp:sp>
    <dsp:sp modelId="{2FEBCF5D-5923-4507-A01C-45B9FAFB4ABF}">
      <dsp:nvSpPr>
        <dsp:cNvPr id="0" name=""/>
        <dsp:cNvSpPr/>
      </dsp:nvSpPr>
      <dsp:spPr>
        <a:xfrm>
          <a:off x="5278564" y="0"/>
          <a:ext cx="1636247" cy="432533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022A40"/>
              </a:solidFill>
              <a:latin typeface="Aptos Display" panose="02110004020202020204"/>
            </a:rPr>
            <a:t>Results-Driven Accountability</a:t>
          </a:r>
        </a:p>
      </dsp:txBody>
      <dsp:txXfrm>
        <a:off x="5278564" y="0"/>
        <a:ext cx="1636247" cy="1297599"/>
      </dsp:txXfrm>
    </dsp:sp>
    <dsp:sp modelId="{B3731226-1018-4B36-A818-34A3EA9D3CF2}">
      <dsp:nvSpPr>
        <dsp:cNvPr id="0" name=""/>
        <dsp:cNvSpPr/>
      </dsp:nvSpPr>
      <dsp:spPr>
        <a:xfrm>
          <a:off x="5442189" y="1297968"/>
          <a:ext cx="1308997" cy="84975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chemeClr val="accent1"/>
              </a:solidFill>
              <a:latin typeface="Aptos Display" panose="02110004020202020204"/>
            </a:rPr>
            <a:t>Bilingual/ESL</a:t>
          </a:r>
        </a:p>
      </dsp:txBody>
      <dsp:txXfrm>
        <a:off x="5467077" y="1322856"/>
        <a:ext cx="1259221" cy="799978"/>
      </dsp:txXfrm>
    </dsp:sp>
    <dsp:sp modelId="{12D8F167-AC1B-43D4-9EC5-BBC17E403E13}">
      <dsp:nvSpPr>
        <dsp:cNvPr id="0" name=""/>
        <dsp:cNvSpPr/>
      </dsp:nvSpPr>
      <dsp:spPr>
        <a:xfrm>
          <a:off x="5442189" y="2278454"/>
          <a:ext cx="1308997" cy="84975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chemeClr val="accent1"/>
              </a:solidFill>
              <a:latin typeface="Aptos Display" panose="02110004020202020204"/>
            </a:rPr>
            <a:t>Other Student Populations</a:t>
          </a:r>
        </a:p>
      </dsp:txBody>
      <dsp:txXfrm>
        <a:off x="5467077" y="2303342"/>
        <a:ext cx="1259221" cy="799978"/>
      </dsp:txXfrm>
    </dsp:sp>
    <dsp:sp modelId="{F7DAE8F7-8EF1-4752-BD40-4D1DCCDA117B}">
      <dsp:nvSpPr>
        <dsp:cNvPr id="0" name=""/>
        <dsp:cNvSpPr/>
      </dsp:nvSpPr>
      <dsp:spPr>
        <a:xfrm>
          <a:off x="5442189" y="3258939"/>
          <a:ext cx="1308997" cy="84975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chemeClr val="accent1"/>
              </a:solidFill>
              <a:latin typeface="Aptos Display" panose="02110004020202020204"/>
            </a:rPr>
            <a:t>Special Education</a:t>
          </a:r>
        </a:p>
      </dsp:txBody>
      <dsp:txXfrm>
        <a:off x="5467077" y="3283827"/>
        <a:ext cx="1259221" cy="7999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5EF8A-27ED-4338-958F-AF2BD89621B9}">
      <dsp:nvSpPr>
        <dsp:cNvPr id="0" name=""/>
        <dsp:cNvSpPr/>
      </dsp:nvSpPr>
      <dsp:spPr>
        <a:xfrm>
          <a:off x="667626" y="0"/>
          <a:ext cx="3851666" cy="994981"/>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Consider implementing IGC best practices</a:t>
          </a:r>
        </a:p>
      </dsp:txBody>
      <dsp:txXfrm>
        <a:off x="696768" y="29142"/>
        <a:ext cx="3793382" cy="936697"/>
      </dsp:txXfrm>
    </dsp:sp>
    <dsp:sp modelId="{106102C5-3EC9-49F2-8076-4B07E42B40D6}">
      <dsp:nvSpPr>
        <dsp:cNvPr id="0" name=""/>
        <dsp:cNvSpPr/>
      </dsp:nvSpPr>
      <dsp:spPr>
        <a:xfrm rot="5400000">
          <a:off x="2406900" y="1019856"/>
          <a:ext cx="373118" cy="44774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2459137" y="1057168"/>
        <a:ext cx="268645" cy="261183"/>
      </dsp:txXfrm>
    </dsp:sp>
    <dsp:sp modelId="{01A8208B-EE64-49B3-8173-48ED9D4A51B9}">
      <dsp:nvSpPr>
        <dsp:cNvPr id="0" name=""/>
        <dsp:cNvSpPr/>
      </dsp:nvSpPr>
      <dsp:spPr>
        <a:xfrm>
          <a:off x="667626" y="1492472"/>
          <a:ext cx="3851666" cy="994981"/>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If not in compliance, TEA recommends implementing any corrective actions or improvements to current IGC policies or procedures for the 2024-2025 school year.</a:t>
          </a:r>
        </a:p>
      </dsp:txBody>
      <dsp:txXfrm>
        <a:off x="696768" y="1521614"/>
        <a:ext cx="3793382" cy="936697"/>
      </dsp:txXfrm>
    </dsp:sp>
    <dsp:sp modelId="{74263FC2-AEBE-4279-9E82-8849DE22CC56}">
      <dsp:nvSpPr>
        <dsp:cNvPr id="0" name=""/>
        <dsp:cNvSpPr/>
      </dsp:nvSpPr>
      <dsp:spPr>
        <a:xfrm rot="5400000">
          <a:off x="2406900" y="2512328"/>
          <a:ext cx="373118" cy="44774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2459137" y="2549640"/>
        <a:ext cx="268645" cy="261183"/>
      </dsp:txXfrm>
    </dsp:sp>
    <dsp:sp modelId="{EA7EB916-5365-4A95-82B9-28BA769FB86F}">
      <dsp:nvSpPr>
        <dsp:cNvPr id="0" name=""/>
        <dsp:cNvSpPr/>
      </dsp:nvSpPr>
      <dsp:spPr>
        <a:xfrm>
          <a:off x="667626" y="2984944"/>
          <a:ext cx="3851666" cy="994981"/>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SDRU will continue to issue compliance reviews related to IGCs with the expectation that all LEAs will be in compliance by the start of the 2024-2025 school year.</a:t>
          </a:r>
        </a:p>
      </dsp:txBody>
      <dsp:txXfrm>
        <a:off x="696768" y="3014086"/>
        <a:ext cx="3793382" cy="93669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A2A08B-4CAD-4E8C-A32F-C4F040F91FED}" type="datetimeFigureOut">
              <a:t>8/30/2024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9CEA9F-50F3-4A7C-BF3F-6FEB5167F772}" type="slidenum">
              <a:t>‹#›</a:t>
            </a:fld>
            <a:endParaRPr lang="en-US"/>
          </a:p>
        </p:txBody>
      </p:sp>
    </p:spTree>
    <p:extLst>
      <p:ext uri="{BB962C8B-B14F-4D97-AF65-F5344CB8AC3E}">
        <p14:creationId xmlns:p14="http://schemas.microsoft.com/office/powerpoint/2010/main" val="2057945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games that will occur on Friday, September 27 2024 – the last Friday in September which is also the school start window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9A2160-F55B-4A4B-B9F3-0E37446BFE1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25864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this just be by LEA and not charters?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9A2160-F55B-4A4B-B9F3-0E37446BFE1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80380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do a table with only districts and 7-12 annual dropout rates?  Do we have the four-year dropout rates?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9A2160-F55B-4A4B-B9F3-0E37446BFE1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51451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9A2160-F55B-4A4B-B9F3-0E37446BFE1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1263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9A2160-F55B-4A4B-B9F3-0E37446BFE1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55627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E4A2624-B8F3-5F93-9615-122AE7CCE3A4}"/>
              </a:ext>
            </a:extLst>
          </p:cNvPr>
          <p:cNvSpPr/>
          <p:nvPr userDrawn="1"/>
        </p:nvSpPr>
        <p:spPr>
          <a:xfrm>
            <a:off x="1214850" y="3342982"/>
            <a:ext cx="2143418" cy="2143418"/>
          </a:xfrm>
          <a:prstGeom prst="ellipse">
            <a:avLst/>
          </a:prstGeom>
          <a:solidFill>
            <a:srgbClr val="84B0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automatically generated">
            <a:extLst>
              <a:ext uri="{FF2B5EF4-FFF2-40B4-BE49-F238E27FC236}">
                <a16:creationId xmlns:a16="http://schemas.microsoft.com/office/drawing/2014/main" id="{436D3F9C-DD19-21EC-8568-915DAC67AB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3149" y="5643322"/>
            <a:ext cx="2013255" cy="914400"/>
          </a:xfrm>
          <a:prstGeom prst="rect">
            <a:avLst/>
          </a:prstGeom>
        </p:spPr>
      </p:pic>
      <p:sp>
        <p:nvSpPr>
          <p:cNvPr id="9" name="Oval 8">
            <a:extLst>
              <a:ext uri="{FF2B5EF4-FFF2-40B4-BE49-F238E27FC236}">
                <a16:creationId xmlns:a16="http://schemas.microsoft.com/office/drawing/2014/main" id="{02D90E20-9F3D-754B-5D2D-1AD175955029}"/>
              </a:ext>
            </a:extLst>
          </p:cNvPr>
          <p:cNvSpPr>
            <a:spLocks noChangeAspect="1"/>
          </p:cNvSpPr>
          <p:nvPr userDrawn="1"/>
        </p:nvSpPr>
        <p:spPr>
          <a:xfrm>
            <a:off x="2648930" y="1371600"/>
            <a:ext cx="4114800" cy="4114800"/>
          </a:xfrm>
          <a:prstGeom prst="ellipse">
            <a:avLst/>
          </a:prstGeom>
          <a:solidFill>
            <a:srgbClr val="E3DE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3DED7"/>
              </a:solidFill>
            </a:endParaRPr>
          </a:p>
        </p:txBody>
      </p:sp>
      <p:sp>
        <p:nvSpPr>
          <p:cNvPr id="10" name="Oval 9">
            <a:extLst>
              <a:ext uri="{FF2B5EF4-FFF2-40B4-BE49-F238E27FC236}">
                <a16:creationId xmlns:a16="http://schemas.microsoft.com/office/drawing/2014/main" id="{F7B8C9AB-3D30-6FAA-1E00-32F7202E7350}"/>
              </a:ext>
            </a:extLst>
          </p:cNvPr>
          <p:cNvSpPr/>
          <p:nvPr userDrawn="1"/>
        </p:nvSpPr>
        <p:spPr>
          <a:xfrm>
            <a:off x="2686608" y="4598367"/>
            <a:ext cx="1351992" cy="1351992"/>
          </a:xfrm>
          <a:prstGeom prst="ellipse">
            <a:avLst/>
          </a:prstGeom>
          <a:solidFill>
            <a:srgbClr val="14415B"/>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94172F-72D3-ACAD-3EAB-B26DB15BBA85}"/>
              </a:ext>
            </a:extLst>
          </p:cNvPr>
          <p:cNvSpPr>
            <a:spLocks noGrp="1"/>
          </p:cNvSpPr>
          <p:nvPr>
            <p:ph type="ctrTitle" hasCustomPrompt="1"/>
          </p:nvPr>
        </p:nvSpPr>
        <p:spPr>
          <a:xfrm>
            <a:off x="3940041" y="2287915"/>
            <a:ext cx="7010399" cy="1547204"/>
          </a:xfrm>
        </p:spPr>
        <p:txBody>
          <a:bodyPr anchor="b"/>
          <a:lstStyle>
            <a:lvl1pPr algn="l">
              <a:defRPr sz="9600">
                <a:solidFill>
                  <a:schemeClr val="tx1"/>
                </a:solidFill>
                <a:latin typeface="Sarah Script" panose="00000400000000000000" pitchFamily="2" charset="0"/>
              </a:defRPr>
            </a:lvl1pPr>
          </a:lstStyle>
          <a:p>
            <a:r>
              <a:rPr lang="en-US" dirty="0"/>
              <a:t>Welcome to</a:t>
            </a:r>
          </a:p>
        </p:txBody>
      </p:sp>
      <p:sp>
        <p:nvSpPr>
          <p:cNvPr id="3" name="Subtitle 2">
            <a:extLst>
              <a:ext uri="{FF2B5EF4-FFF2-40B4-BE49-F238E27FC236}">
                <a16:creationId xmlns:a16="http://schemas.microsoft.com/office/drawing/2014/main" id="{FD74B8A0-8115-1504-0FBC-B2936404A04B}"/>
              </a:ext>
            </a:extLst>
          </p:cNvPr>
          <p:cNvSpPr>
            <a:spLocks noGrp="1"/>
          </p:cNvSpPr>
          <p:nvPr>
            <p:ph type="subTitle" idx="1" hasCustomPrompt="1"/>
          </p:nvPr>
        </p:nvSpPr>
        <p:spPr>
          <a:xfrm>
            <a:off x="3004077" y="3484867"/>
            <a:ext cx="7946363" cy="1655762"/>
          </a:xfrm>
        </p:spPr>
        <p:txBody>
          <a:bodyPr>
            <a:normAutofit/>
          </a:bodyPr>
          <a:lstStyle>
            <a:lvl1pPr marL="0" indent="0" algn="l">
              <a:buNone/>
              <a:defRPr sz="6600">
                <a:solidFill>
                  <a:schemeClr val="accent1"/>
                </a:solidFill>
                <a:latin typeface="Montserrat Extra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Region 4 ESC</a:t>
            </a:r>
          </a:p>
        </p:txBody>
      </p:sp>
    </p:spTree>
    <p:extLst>
      <p:ext uri="{BB962C8B-B14F-4D97-AF65-F5344CB8AC3E}">
        <p14:creationId xmlns:p14="http://schemas.microsoft.com/office/powerpoint/2010/main" val="751205886"/>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1EEB4E-FDFF-9869-96E0-659F7C9C1A2B}"/>
              </a:ext>
            </a:extLst>
          </p:cNvPr>
          <p:cNvSpPr/>
          <p:nvPr userDrawn="1"/>
        </p:nvSpPr>
        <p:spPr>
          <a:xfrm>
            <a:off x="0" y="0"/>
            <a:ext cx="8157172" cy="6858000"/>
          </a:xfrm>
          <a:prstGeom prst="rect">
            <a:avLst/>
          </a:prstGeom>
          <a:solidFill>
            <a:srgbClr val="84B0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FA944C-10EE-1CF2-82C2-1238394FEE68}"/>
              </a:ext>
            </a:extLst>
          </p:cNvPr>
          <p:cNvSpPr>
            <a:spLocks noGrp="1"/>
          </p:cNvSpPr>
          <p:nvPr>
            <p:ph type="title" hasCustomPrompt="1"/>
          </p:nvPr>
        </p:nvSpPr>
        <p:spPr>
          <a:xfrm>
            <a:off x="8157172" y="2286000"/>
            <a:ext cx="4034828" cy="769511"/>
          </a:xfrm>
        </p:spPr>
        <p:txBody>
          <a:bodyPr anchor="b">
            <a:normAutofit/>
          </a:bodyPr>
          <a:lstStyle>
            <a:lvl1pPr algn="ctr">
              <a:defRPr sz="4400">
                <a:solidFill>
                  <a:schemeClr val="accent1"/>
                </a:solidFill>
              </a:defRPr>
            </a:lvl1pPr>
          </a:lstStyle>
          <a:p>
            <a:r>
              <a:rPr lang="en-US" dirty="0"/>
              <a:t>Click to Edit</a:t>
            </a:r>
          </a:p>
        </p:txBody>
      </p:sp>
      <p:sp>
        <p:nvSpPr>
          <p:cNvPr id="3" name="Text Placeholder 2">
            <a:extLst>
              <a:ext uri="{FF2B5EF4-FFF2-40B4-BE49-F238E27FC236}">
                <a16:creationId xmlns:a16="http://schemas.microsoft.com/office/drawing/2014/main" id="{9225CE82-B489-E7AE-5A66-C1F0B3BF3E10}"/>
              </a:ext>
            </a:extLst>
          </p:cNvPr>
          <p:cNvSpPr>
            <a:spLocks noGrp="1"/>
          </p:cNvSpPr>
          <p:nvPr>
            <p:ph type="body" idx="1" hasCustomPrompt="1"/>
          </p:nvPr>
        </p:nvSpPr>
        <p:spPr>
          <a:xfrm>
            <a:off x="8157172" y="3215783"/>
            <a:ext cx="4034829" cy="2269697"/>
          </a:xfrm>
        </p:spPr>
        <p:txBody>
          <a:bodyPr>
            <a:normAutofit/>
          </a:bodyPr>
          <a:lstStyle>
            <a:lvl1pPr marL="0" indent="0">
              <a:buNone/>
              <a:defRPr sz="18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algn="ctr"/>
            <a:r>
              <a:rPr lang="en-US" dirty="0">
                <a:solidFill>
                  <a:srgbClr val="84B0C3"/>
                </a:solidFill>
                <a:latin typeface="Montserrat Medium" pitchFamily="2" charset="0"/>
              </a:rPr>
              <a:t>Click to edit.</a:t>
            </a:r>
          </a:p>
        </p:txBody>
      </p:sp>
      <p:sp>
        <p:nvSpPr>
          <p:cNvPr id="10" name="Picture Placeholder 9">
            <a:extLst>
              <a:ext uri="{FF2B5EF4-FFF2-40B4-BE49-F238E27FC236}">
                <a16:creationId xmlns:a16="http://schemas.microsoft.com/office/drawing/2014/main" id="{84410E55-26C4-9FC9-070A-BE2BF7D6409E}"/>
              </a:ext>
            </a:extLst>
          </p:cNvPr>
          <p:cNvSpPr>
            <a:spLocks noGrp="1"/>
          </p:cNvSpPr>
          <p:nvPr>
            <p:ph type="pic" sz="quarter" idx="10"/>
          </p:nvPr>
        </p:nvSpPr>
        <p:spPr>
          <a:xfrm>
            <a:off x="201810" y="150923"/>
            <a:ext cx="3657600" cy="3200400"/>
          </a:xfrm>
        </p:spPr>
        <p:txBody>
          <a:bodyPr/>
          <a:lstStyle/>
          <a:p>
            <a:endParaRPr lang="en-US" dirty="0"/>
          </a:p>
        </p:txBody>
      </p:sp>
      <p:sp>
        <p:nvSpPr>
          <p:cNvPr id="11" name="Picture Placeholder 9">
            <a:extLst>
              <a:ext uri="{FF2B5EF4-FFF2-40B4-BE49-F238E27FC236}">
                <a16:creationId xmlns:a16="http://schemas.microsoft.com/office/drawing/2014/main" id="{397BD294-9D6C-768E-9059-453049976966}"/>
              </a:ext>
            </a:extLst>
          </p:cNvPr>
          <p:cNvSpPr>
            <a:spLocks noGrp="1"/>
          </p:cNvSpPr>
          <p:nvPr>
            <p:ph type="pic" sz="quarter" idx="11"/>
          </p:nvPr>
        </p:nvSpPr>
        <p:spPr>
          <a:xfrm>
            <a:off x="201810" y="3538459"/>
            <a:ext cx="3657600" cy="3200400"/>
          </a:xfrm>
        </p:spPr>
        <p:txBody>
          <a:bodyPr/>
          <a:lstStyle/>
          <a:p>
            <a:endParaRPr lang="en-US" dirty="0"/>
          </a:p>
        </p:txBody>
      </p:sp>
      <p:pic>
        <p:nvPicPr>
          <p:cNvPr id="4" name="Picture 3" descr="A close up of a logo&#10;&#10;Description automatically generated">
            <a:extLst>
              <a:ext uri="{FF2B5EF4-FFF2-40B4-BE49-F238E27FC236}">
                <a16:creationId xmlns:a16="http://schemas.microsoft.com/office/drawing/2014/main" id="{6B8973CB-C390-6E43-6D95-2F0446E8CA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5520" y="5641848"/>
            <a:ext cx="2013255" cy="914400"/>
          </a:xfrm>
          <a:prstGeom prst="rect">
            <a:avLst/>
          </a:prstGeom>
        </p:spPr>
      </p:pic>
      <p:sp>
        <p:nvSpPr>
          <p:cNvPr id="5" name="Picture Placeholder 9">
            <a:extLst>
              <a:ext uri="{FF2B5EF4-FFF2-40B4-BE49-F238E27FC236}">
                <a16:creationId xmlns:a16="http://schemas.microsoft.com/office/drawing/2014/main" id="{B21F955D-DA27-A47B-F387-65F3CA918107}"/>
              </a:ext>
            </a:extLst>
          </p:cNvPr>
          <p:cNvSpPr>
            <a:spLocks noGrp="1"/>
          </p:cNvSpPr>
          <p:nvPr>
            <p:ph type="pic" sz="quarter" idx="12"/>
          </p:nvPr>
        </p:nvSpPr>
        <p:spPr>
          <a:xfrm>
            <a:off x="4231774" y="150923"/>
            <a:ext cx="3657600" cy="3200400"/>
          </a:xfrm>
        </p:spPr>
        <p:txBody>
          <a:bodyPr/>
          <a:lstStyle/>
          <a:p>
            <a:endParaRPr lang="en-US" dirty="0"/>
          </a:p>
        </p:txBody>
      </p:sp>
      <p:sp>
        <p:nvSpPr>
          <p:cNvPr id="6" name="Picture Placeholder 9">
            <a:extLst>
              <a:ext uri="{FF2B5EF4-FFF2-40B4-BE49-F238E27FC236}">
                <a16:creationId xmlns:a16="http://schemas.microsoft.com/office/drawing/2014/main" id="{B4B5D2CD-EE45-5BB1-4628-B66B8967201B}"/>
              </a:ext>
            </a:extLst>
          </p:cNvPr>
          <p:cNvSpPr>
            <a:spLocks noGrp="1"/>
          </p:cNvSpPr>
          <p:nvPr>
            <p:ph type="pic" sz="quarter" idx="13"/>
          </p:nvPr>
        </p:nvSpPr>
        <p:spPr>
          <a:xfrm>
            <a:off x="4228624" y="3538459"/>
            <a:ext cx="3657600" cy="3200400"/>
          </a:xfrm>
        </p:spPr>
        <p:txBody>
          <a:bodyPr/>
          <a:lstStyle/>
          <a:p>
            <a:endParaRPr lang="en-US" dirty="0"/>
          </a:p>
        </p:txBody>
      </p:sp>
    </p:spTree>
    <p:extLst>
      <p:ext uri="{BB962C8B-B14F-4D97-AF65-F5344CB8AC3E}">
        <p14:creationId xmlns:p14="http://schemas.microsoft.com/office/powerpoint/2010/main" val="4149830009"/>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2400" userDrawn="1">
          <p15:clr>
            <a:srgbClr val="FBAE40"/>
          </p15:clr>
        </p15:guide>
        <p15:guide id="3" orient="horz" pos="1440" userDrawn="1">
          <p15:clr>
            <a:srgbClr val="FBAE40"/>
          </p15:clr>
        </p15:guide>
        <p15:guide id="5" pos="52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26B951-4C89-B8CD-B99E-DA4BCAECA9A9}"/>
              </a:ext>
            </a:extLst>
          </p:cNvPr>
          <p:cNvSpPr/>
          <p:nvPr userDrawn="1"/>
        </p:nvSpPr>
        <p:spPr>
          <a:xfrm>
            <a:off x="0" y="0"/>
            <a:ext cx="12192000" cy="1756372"/>
          </a:xfrm>
          <a:prstGeom prst="rect">
            <a:avLst/>
          </a:prstGeom>
          <a:solidFill>
            <a:srgbClr val="84B0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F0AC8-1577-E31A-90C6-CC3F197F71AA}"/>
              </a:ext>
            </a:extLst>
          </p:cNvPr>
          <p:cNvSpPr>
            <a:spLocks noGrp="1"/>
          </p:cNvSpPr>
          <p:nvPr>
            <p:ph type="title" hasCustomPrompt="1"/>
          </p:nvPr>
        </p:nvSpPr>
        <p:spPr/>
        <p:txBody>
          <a:bodyPr/>
          <a:lstStyle>
            <a:lvl1pPr>
              <a:defRPr>
                <a:solidFill>
                  <a:srgbClr val="FFFFFF"/>
                </a:solidFill>
              </a:defRPr>
            </a:lvl1pPr>
          </a:lstStyle>
          <a:p>
            <a:r>
              <a:rPr lang="en-US" dirty="0"/>
              <a:t>Click to edit text</a:t>
            </a:r>
          </a:p>
        </p:txBody>
      </p:sp>
      <p:sp>
        <p:nvSpPr>
          <p:cNvPr id="3" name="Content Placeholder 2">
            <a:extLst>
              <a:ext uri="{FF2B5EF4-FFF2-40B4-BE49-F238E27FC236}">
                <a16:creationId xmlns:a16="http://schemas.microsoft.com/office/drawing/2014/main" id="{1EA29CBA-C8C9-5BBA-3113-3DFE2A258D06}"/>
              </a:ext>
            </a:extLst>
          </p:cNvPr>
          <p:cNvSpPr>
            <a:spLocks noGrp="1"/>
          </p:cNvSpPr>
          <p:nvPr>
            <p:ph idx="1"/>
          </p:nvPr>
        </p:nvSpPr>
        <p:spPr>
          <a:xfrm>
            <a:off x="838200" y="1825625"/>
            <a:ext cx="10515600" cy="38176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close up of a logo&#10;&#10;Description automatically generated">
            <a:extLst>
              <a:ext uri="{FF2B5EF4-FFF2-40B4-BE49-F238E27FC236}">
                <a16:creationId xmlns:a16="http://schemas.microsoft.com/office/drawing/2014/main" id="{F5C5D9E1-2E3B-970A-53A8-C0FB61EC87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3149" y="5643322"/>
            <a:ext cx="2013255" cy="914400"/>
          </a:xfrm>
          <a:prstGeom prst="rect">
            <a:avLst/>
          </a:prstGeom>
        </p:spPr>
      </p:pic>
    </p:spTree>
    <p:extLst>
      <p:ext uri="{BB962C8B-B14F-4D97-AF65-F5344CB8AC3E}">
        <p14:creationId xmlns:p14="http://schemas.microsoft.com/office/powerpoint/2010/main" val="1978080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856810FB-4508-6AD2-53F4-6C2B226D45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3149" y="5643322"/>
            <a:ext cx="2013255" cy="914400"/>
          </a:xfrm>
          <a:prstGeom prst="rect">
            <a:avLst/>
          </a:prstGeom>
        </p:spPr>
      </p:pic>
      <p:sp>
        <p:nvSpPr>
          <p:cNvPr id="6" name="Rectangle 5">
            <a:extLst>
              <a:ext uri="{FF2B5EF4-FFF2-40B4-BE49-F238E27FC236}">
                <a16:creationId xmlns:a16="http://schemas.microsoft.com/office/drawing/2014/main" id="{94E61ECF-BFF6-30D3-FB72-E930AED5E8AE}"/>
              </a:ext>
            </a:extLst>
          </p:cNvPr>
          <p:cNvSpPr/>
          <p:nvPr userDrawn="1"/>
        </p:nvSpPr>
        <p:spPr>
          <a:xfrm>
            <a:off x="0" y="0"/>
            <a:ext cx="615636" cy="6858000"/>
          </a:xfrm>
          <a:prstGeom prst="rect">
            <a:avLst/>
          </a:prstGeom>
          <a:solidFill>
            <a:srgbClr val="84B0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8770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178AA0-720C-F25B-4AEE-FB2B23EE22B7}"/>
              </a:ext>
            </a:extLst>
          </p:cNvPr>
          <p:cNvSpPr/>
          <p:nvPr userDrawn="1"/>
        </p:nvSpPr>
        <p:spPr>
          <a:xfrm>
            <a:off x="0" y="0"/>
            <a:ext cx="12192000" cy="1756372"/>
          </a:xfrm>
          <a:prstGeom prst="rect">
            <a:avLst/>
          </a:prstGeom>
          <a:solidFill>
            <a:srgbClr val="84B0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descr="A close up of a logo&#10;&#10;Description automatically generated">
            <a:extLst>
              <a:ext uri="{FF2B5EF4-FFF2-40B4-BE49-F238E27FC236}">
                <a16:creationId xmlns:a16="http://schemas.microsoft.com/office/drawing/2014/main" id="{0B476874-149A-347E-63EC-484C334CC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3149" y="5643322"/>
            <a:ext cx="2013255" cy="914400"/>
          </a:xfrm>
          <a:prstGeom prst="rect">
            <a:avLst/>
          </a:prstGeom>
        </p:spPr>
      </p:pic>
      <p:sp>
        <p:nvSpPr>
          <p:cNvPr id="2" name="Title 1">
            <a:extLst>
              <a:ext uri="{FF2B5EF4-FFF2-40B4-BE49-F238E27FC236}">
                <a16:creationId xmlns:a16="http://schemas.microsoft.com/office/drawing/2014/main" id="{F8724B52-F94B-C887-6729-A049387F9831}"/>
              </a:ext>
            </a:extLst>
          </p:cNvPr>
          <p:cNvSpPr>
            <a:spLocks noGrp="1"/>
          </p:cNvSpPr>
          <p:nvPr>
            <p:ph type="title"/>
          </p:nvPr>
        </p:nvSpPr>
        <p:spPr/>
        <p:txBody>
          <a:bodyPr/>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971998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Clo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D0FBA1-821B-FC31-D32A-1F999DD803A9}"/>
              </a:ext>
            </a:extLst>
          </p:cNvPr>
          <p:cNvSpPr/>
          <p:nvPr userDrawn="1"/>
        </p:nvSpPr>
        <p:spPr>
          <a:xfrm>
            <a:off x="0" y="0"/>
            <a:ext cx="12192000" cy="2286000"/>
          </a:xfrm>
          <a:prstGeom prst="rect">
            <a:avLst/>
          </a:prstGeom>
          <a:solidFill>
            <a:srgbClr val="84B0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E4A2624-B8F3-5F93-9615-122AE7CCE3A4}"/>
              </a:ext>
            </a:extLst>
          </p:cNvPr>
          <p:cNvSpPr/>
          <p:nvPr userDrawn="1"/>
        </p:nvSpPr>
        <p:spPr>
          <a:xfrm>
            <a:off x="1214850" y="3342982"/>
            <a:ext cx="2143418" cy="2143418"/>
          </a:xfrm>
          <a:prstGeom prst="ellipse">
            <a:avLst/>
          </a:prstGeom>
          <a:solidFill>
            <a:srgbClr val="84B0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automatically generated">
            <a:extLst>
              <a:ext uri="{FF2B5EF4-FFF2-40B4-BE49-F238E27FC236}">
                <a16:creationId xmlns:a16="http://schemas.microsoft.com/office/drawing/2014/main" id="{436D3F9C-DD19-21EC-8568-915DAC67AB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3149" y="5643322"/>
            <a:ext cx="2013255" cy="914400"/>
          </a:xfrm>
          <a:prstGeom prst="rect">
            <a:avLst/>
          </a:prstGeom>
        </p:spPr>
      </p:pic>
      <p:sp>
        <p:nvSpPr>
          <p:cNvPr id="9" name="Oval 8">
            <a:extLst>
              <a:ext uri="{FF2B5EF4-FFF2-40B4-BE49-F238E27FC236}">
                <a16:creationId xmlns:a16="http://schemas.microsoft.com/office/drawing/2014/main" id="{02D90E20-9F3D-754B-5D2D-1AD175955029}"/>
              </a:ext>
            </a:extLst>
          </p:cNvPr>
          <p:cNvSpPr>
            <a:spLocks noChangeAspect="1"/>
          </p:cNvSpPr>
          <p:nvPr userDrawn="1"/>
        </p:nvSpPr>
        <p:spPr>
          <a:xfrm>
            <a:off x="2648930" y="1371600"/>
            <a:ext cx="4114800" cy="4114800"/>
          </a:xfrm>
          <a:prstGeom prst="ellipse">
            <a:avLst/>
          </a:prstGeom>
          <a:solidFill>
            <a:srgbClr val="E3DE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3DED7"/>
              </a:solidFill>
            </a:endParaRPr>
          </a:p>
        </p:txBody>
      </p:sp>
      <p:sp>
        <p:nvSpPr>
          <p:cNvPr id="10" name="Oval 9">
            <a:extLst>
              <a:ext uri="{FF2B5EF4-FFF2-40B4-BE49-F238E27FC236}">
                <a16:creationId xmlns:a16="http://schemas.microsoft.com/office/drawing/2014/main" id="{F7B8C9AB-3D30-6FAA-1E00-32F7202E7350}"/>
              </a:ext>
            </a:extLst>
          </p:cNvPr>
          <p:cNvSpPr/>
          <p:nvPr userDrawn="1"/>
        </p:nvSpPr>
        <p:spPr>
          <a:xfrm>
            <a:off x="2686608" y="4598367"/>
            <a:ext cx="1351992" cy="1351992"/>
          </a:xfrm>
          <a:prstGeom prst="ellipse">
            <a:avLst/>
          </a:prstGeom>
          <a:solidFill>
            <a:srgbClr val="14415B"/>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94172F-72D3-ACAD-3EAB-B26DB15BBA85}"/>
              </a:ext>
            </a:extLst>
          </p:cNvPr>
          <p:cNvSpPr>
            <a:spLocks noGrp="1"/>
          </p:cNvSpPr>
          <p:nvPr>
            <p:ph type="ctrTitle" hasCustomPrompt="1"/>
          </p:nvPr>
        </p:nvSpPr>
        <p:spPr>
          <a:xfrm>
            <a:off x="3940041" y="2259634"/>
            <a:ext cx="7010399" cy="1547204"/>
          </a:xfrm>
        </p:spPr>
        <p:txBody>
          <a:bodyPr anchor="b"/>
          <a:lstStyle>
            <a:lvl1pPr algn="l">
              <a:defRPr sz="9600">
                <a:solidFill>
                  <a:schemeClr val="tx1"/>
                </a:solidFill>
                <a:latin typeface="Sarah Script" panose="00000400000000000000" pitchFamily="2" charset="0"/>
              </a:defRPr>
            </a:lvl1pPr>
          </a:lstStyle>
          <a:p>
            <a:r>
              <a:rPr lang="en-US" dirty="0"/>
              <a:t>Thank you</a:t>
            </a:r>
          </a:p>
        </p:txBody>
      </p:sp>
      <p:sp>
        <p:nvSpPr>
          <p:cNvPr id="3" name="Subtitle 2">
            <a:extLst>
              <a:ext uri="{FF2B5EF4-FFF2-40B4-BE49-F238E27FC236}">
                <a16:creationId xmlns:a16="http://schemas.microsoft.com/office/drawing/2014/main" id="{FD74B8A0-8115-1504-0FBC-B2936404A04B}"/>
              </a:ext>
            </a:extLst>
          </p:cNvPr>
          <p:cNvSpPr>
            <a:spLocks noGrp="1"/>
          </p:cNvSpPr>
          <p:nvPr>
            <p:ph type="subTitle" idx="1" hasCustomPrompt="1"/>
          </p:nvPr>
        </p:nvSpPr>
        <p:spPr>
          <a:xfrm>
            <a:off x="3004077" y="3437732"/>
            <a:ext cx="7946363" cy="1655762"/>
          </a:xfrm>
        </p:spPr>
        <p:txBody>
          <a:bodyPr>
            <a:normAutofit/>
          </a:bodyPr>
          <a:lstStyle>
            <a:lvl1pPr marL="0" indent="0" algn="l">
              <a:buNone/>
              <a:defRPr sz="6600">
                <a:solidFill>
                  <a:schemeClr val="accent1"/>
                </a:solidFill>
                <a:latin typeface="Montserrat Extra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for your support.</a:t>
            </a:r>
          </a:p>
        </p:txBody>
      </p:sp>
    </p:spTree>
    <p:extLst>
      <p:ext uri="{BB962C8B-B14F-4D97-AF65-F5344CB8AC3E}">
        <p14:creationId xmlns:p14="http://schemas.microsoft.com/office/powerpoint/2010/main" val="3812683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87C1625-C726-0EA4-DE12-893B2CA89B38}"/>
              </a:ext>
            </a:extLst>
          </p:cNvPr>
          <p:cNvSpPr/>
          <p:nvPr userDrawn="1"/>
        </p:nvSpPr>
        <p:spPr>
          <a:xfrm>
            <a:off x="0" y="1255982"/>
            <a:ext cx="9848850" cy="5602017"/>
          </a:xfrm>
          <a:custGeom>
            <a:avLst/>
            <a:gdLst>
              <a:gd name="connsiteX0" fmla="*/ 312000 w 9848850"/>
              <a:gd name="connsiteY0" fmla="*/ 0 h 5602017"/>
              <a:gd name="connsiteX1" fmla="*/ 4847541 w 9848850"/>
              <a:gd name="connsiteY1" fmla="*/ 39731 h 5602017"/>
              <a:gd name="connsiteX2" fmla="*/ 9808354 w 9848850"/>
              <a:gd name="connsiteY2" fmla="*/ 4906748 h 5602017"/>
              <a:gd name="connsiteX3" fmla="*/ 9848850 w 9848850"/>
              <a:gd name="connsiteY3" fmla="*/ 5602017 h 5602017"/>
              <a:gd name="connsiteX4" fmla="*/ 0 w 9848850"/>
              <a:gd name="connsiteY4" fmla="*/ 5602017 h 5602017"/>
              <a:gd name="connsiteX5" fmla="*/ 0 w 9848850"/>
              <a:gd name="connsiteY5" fmla="*/ 10921 h 5602017"/>
              <a:gd name="connsiteX6" fmla="*/ 81209 w 9848850"/>
              <a:gd name="connsiteY6" fmla="*/ 4303 h 5602017"/>
              <a:gd name="connsiteX7" fmla="*/ 312000 w 9848850"/>
              <a:gd name="connsiteY7" fmla="*/ 0 h 560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8850" h="5602017">
                <a:moveTo>
                  <a:pt x="312000" y="0"/>
                </a:moveTo>
                <a:lnTo>
                  <a:pt x="4847541" y="39731"/>
                </a:lnTo>
                <a:cubicBezTo>
                  <a:pt x="5373139" y="39731"/>
                  <a:pt x="9322399" y="576949"/>
                  <a:pt x="9808354" y="4906748"/>
                </a:cubicBezTo>
                <a:lnTo>
                  <a:pt x="9848850" y="5602017"/>
                </a:lnTo>
                <a:lnTo>
                  <a:pt x="0" y="5602017"/>
                </a:lnTo>
                <a:lnTo>
                  <a:pt x="0" y="10921"/>
                </a:lnTo>
                <a:lnTo>
                  <a:pt x="81209" y="4303"/>
                </a:lnTo>
                <a:cubicBezTo>
                  <a:pt x="144822" y="945"/>
                  <a:pt x="220990" y="0"/>
                  <a:pt x="312000" y="0"/>
                </a:cubicBezTo>
                <a:close/>
              </a:path>
            </a:pathLst>
          </a:custGeom>
          <a:solidFill>
            <a:srgbClr val="002A4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aseline="-25000" dirty="0"/>
          </a:p>
        </p:txBody>
      </p:sp>
      <p:sp>
        <p:nvSpPr>
          <p:cNvPr id="10" name="Freeform: Shape 9">
            <a:extLst>
              <a:ext uri="{FF2B5EF4-FFF2-40B4-BE49-F238E27FC236}">
                <a16:creationId xmlns:a16="http://schemas.microsoft.com/office/drawing/2014/main" id="{170F7A47-8254-B661-218B-19509311E008}"/>
              </a:ext>
            </a:extLst>
          </p:cNvPr>
          <p:cNvSpPr/>
          <p:nvPr userDrawn="1"/>
        </p:nvSpPr>
        <p:spPr>
          <a:xfrm flipH="1">
            <a:off x="4028803" y="0"/>
            <a:ext cx="8247859" cy="6858000"/>
          </a:xfrm>
          <a:custGeom>
            <a:avLst/>
            <a:gdLst>
              <a:gd name="connsiteX0" fmla="*/ 4374799 w 8247859"/>
              <a:gd name="connsiteY0" fmla="*/ 0 h 6858000"/>
              <a:gd name="connsiteX1" fmla="*/ 52248 w 8247859"/>
              <a:gd name="connsiteY1" fmla="*/ 0 h 6858000"/>
              <a:gd name="connsiteX2" fmla="*/ 47403 w 8247859"/>
              <a:gd name="connsiteY2" fmla="*/ 4477 h 6858000"/>
              <a:gd name="connsiteX3" fmla="*/ 26042 w 8247859"/>
              <a:gd name="connsiteY3" fmla="*/ 1079524 h 6858000"/>
              <a:gd name="connsiteX4" fmla="*/ 26042 w 8247859"/>
              <a:gd name="connsiteY4" fmla="*/ 6858000 h 6858000"/>
              <a:gd name="connsiteX5" fmla="*/ 8247859 w 8247859"/>
              <a:gd name="connsiteY5" fmla="*/ 6858000 h 6858000"/>
              <a:gd name="connsiteX6" fmla="*/ 8214707 w 8247859"/>
              <a:gd name="connsiteY6" fmla="*/ 5997393 h 6858000"/>
              <a:gd name="connsiteX7" fmla="*/ 4435236 w 8247859"/>
              <a:gd name="connsiteY7" fmla="*/ 120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7859" h="6858000">
                <a:moveTo>
                  <a:pt x="4374799" y="0"/>
                </a:moveTo>
                <a:lnTo>
                  <a:pt x="52248" y="0"/>
                </a:lnTo>
                <a:lnTo>
                  <a:pt x="47403" y="4477"/>
                </a:lnTo>
                <a:cubicBezTo>
                  <a:pt x="-44906" y="121401"/>
                  <a:pt x="26042" y="403966"/>
                  <a:pt x="26042" y="1079524"/>
                </a:cubicBezTo>
                <a:lnTo>
                  <a:pt x="26042" y="6858000"/>
                </a:lnTo>
                <a:lnTo>
                  <a:pt x="8247859" y="6858000"/>
                </a:lnTo>
                <a:lnTo>
                  <a:pt x="8214707" y="5997393"/>
                </a:lnTo>
                <a:cubicBezTo>
                  <a:pt x="7866605" y="1307881"/>
                  <a:pt x="5347764" y="212573"/>
                  <a:pt x="4435236" y="12019"/>
                </a:cubicBezTo>
                <a:close/>
              </a:path>
            </a:pathLst>
          </a:custGeom>
          <a:solidFill>
            <a:srgbClr val="008ECC">
              <a:alpha val="4666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aseline="-25000" dirty="0"/>
          </a:p>
        </p:txBody>
      </p:sp>
      <p:sp>
        <p:nvSpPr>
          <p:cNvPr id="9" name="Freeform: Shape 8">
            <a:extLst>
              <a:ext uri="{FF2B5EF4-FFF2-40B4-BE49-F238E27FC236}">
                <a16:creationId xmlns:a16="http://schemas.microsoft.com/office/drawing/2014/main" id="{60AB3499-A37D-6455-4164-27B1C5433174}"/>
              </a:ext>
            </a:extLst>
          </p:cNvPr>
          <p:cNvSpPr/>
          <p:nvPr userDrawn="1"/>
        </p:nvSpPr>
        <p:spPr>
          <a:xfrm flipH="1">
            <a:off x="4028803" y="1418195"/>
            <a:ext cx="5820047" cy="5439804"/>
          </a:xfrm>
          <a:custGeom>
            <a:avLst/>
            <a:gdLst>
              <a:gd name="connsiteX0" fmla="*/ 4191115 w 5820047"/>
              <a:gd name="connsiteY0" fmla="*/ 0 h 5439804"/>
              <a:gd name="connsiteX1" fmla="*/ 4072783 w 5820047"/>
              <a:gd name="connsiteY1" fmla="*/ 29112 h 5439804"/>
              <a:gd name="connsiteX2" fmla="*/ 40496 w 5820047"/>
              <a:gd name="connsiteY2" fmla="*/ 4744535 h 5439804"/>
              <a:gd name="connsiteX3" fmla="*/ 0 w 5820047"/>
              <a:gd name="connsiteY3" fmla="*/ 5439804 h 5439804"/>
              <a:gd name="connsiteX4" fmla="*/ 5820047 w 5820047"/>
              <a:gd name="connsiteY4" fmla="*/ 5439804 h 5439804"/>
              <a:gd name="connsiteX5" fmla="*/ 5786895 w 5820047"/>
              <a:gd name="connsiteY5" fmla="*/ 4579198 h 5439804"/>
              <a:gd name="connsiteX6" fmla="*/ 4255494 w 5820047"/>
              <a:gd name="connsiteY6" fmla="*/ 75763 h 543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0047" h="5439804">
                <a:moveTo>
                  <a:pt x="4191115" y="0"/>
                </a:moveTo>
                <a:lnTo>
                  <a:pt x="4072783" y="29112"/>
                </a:lnTo>
                <a:cubicBezTo>
                  <a:pt x="2717538" y="383163"/>
                  <a:pt x="404962" y="1497186"/>
                  <a:pt x="40496" y="4744535"/>
                </a:cubicBezTo>
                <a:lnTo>
                  <a:pt x="0" y="5439804"/>
                </a:lnTo>
                <a:lnTo>
                  <a:pt x="5820047" y="5439804"/>
                </a:lnTo>
                <a:lnTo>
                  <a:pt x="5786895" y="4579198"/>
                </a:lnTo>
                <a:cubicBezTo>
                  <a:pt x="5623722" y="2380989"/>
                  <a:pt x="4983580" y="972523"/>
                  <a:pt x="4255494" y="75763"/>
                </a:cubicBezTo>
                <a:close/>
              </a:path>
            </a:pathLst>
          </a:custGeom>
          <a:solidFill>
            <a:schemeClr val="accent1">
              <a:alpha val="466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aseline="-25000" dirty="0"/>
          </a:p>
        </p:txBody>
      </p:sp>
      <p:pic>
        <p:nvPicPr>
          <p:cNvPr id="12" name="Picture 11" descr="A close up of a logo&#10;&#10;Description automatically generated">
            <a:extLst>
              <a:ext uri="{FF2B5EF4-FFF2-40B4-BE49-F238E27FC236}">
                <a16:creationId xmlns:a16="http://schemas.microsoft.com/office/drawing/2014/main" id="{A1ACB2C4-458A-E5AE-BA78-AE10B2849F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545" y="157432"/>
            <a:ext cx="2013255" cy="914400"/>
          </a:xfrm>
          <a:prstGeom prst="rect">
            <a:avLst/>
          </a:prstGeom>
        </p:spPr>
      </p:pic>
      <p:sp>
        <p:nvSpPr>
          <p:cNvPr id="3" name="Subtitle 2">
            <a:extLst>
              <a:ext uri="{FF2B5EF4-FFF2-40B4-BE49-F238E27FC236}">
                <a16:creationId xmlns:a16="http://schemas.microsoft.com/office/drawing/2014/main" id="{664FC987-B97D-F143-2325-06E4BAE80F6F}"/>
              </a:ext>
            </a:extLst>
          </p:cNvPr>
          <p:cNvSpPr>
            <a:spLocks noGrp="1"/>
          </p:cNvSpPr>
          <p:nvPr>
            <p:ph type="subTitle" idx="1" hasCustomPrompt="1"/>
          </p:nvPr>
        </p:nvSpPr>
        <p:spPr>
          <a:xfrm>
            <a:off x="1524000" y="3897005"/>
            <a:ext cx="9144000" cy="1655762"/>
          </a:xfrm>
        </p:spPr>
        <p:txBody>
          <a:bodyPr>
            <a:normAutofit/>
          </a:bodyPr>
          <a:lstStyle>
            <a:lvl1pPr marL="0" indent="0" algn="ctr">
              <a:buNone/>
              <a:defRPr sz="4800">
                <a:solidFill>
                  <a:srgbClr val="FFFFFF"/>
                </a:solidFill>
                <a:latin typeface="Montserrat Black"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Region 4</a:t>
            </a:r>
          </a:p>
        </p:txBody>
      </p:sp>
      <p:sp>
        <p:nvSpPr>
          <p:cNvPr id="2" name="Title 1">
            <a:extLst>
              <a:ext uri="{FF2B5EF4-FFF2-40B4-BE49-F238E27FC236}">
                <a16:creationId xmlns:a16="http://schemas.microsoft.com/office/drawing/2014/main" id="{97415190-8CAC-0AE4-590F-0AC4F8DAE87D}"/>
              </a:ext>
            </a:extLst>
          </p:cNvPr>
          <p:cNvSpPr>
            <a:spLocks noGrp="1"/>
          </p:cNvSpPr>
          <p:nvPr>
            <p:ph type="ctrTitle" hasCustomPrompt="1"/>
          </p:nvPr>
        </p:nvSpPr>
        <p:spPr>
          <a:xfrm>
            <a:off x="1524000" y="1417330"/>
            <a:ext cx="9144000" cy="2387600"/>
          </a:xfrm>
        </p:spPr>
        <p:txBody>
          <a:bodyPr anchor="b"/>
          <a:lstStyle>
            <a:lvl1pPr algn="ctr">
              <a:defRPr sz="6000">
                <a:solidFill>
                  <a:srgbClr val="FFFFFF"/>
                </a:solidFill>
                <a:latin typeface="Sarah Script" panose="00000400000000000000" pitchFamily="2" charset="0"/>
              </a:defRPr>
            </a:lvl1pPr>
          </a:lstStyle>
          <a:p>
            <a:r>
              <a:rPr lang="en-US" sz="9600" dirty="0">
                <a:solidFill>
                  <a:schemeClr val="bg1"/>
                </a:solidFill>
                <a:latin typeface="Sarah Script" panose="00000400000000000000" pitchFamily="2" charset="0"/>
              </a:rPr>
              <a:t>Welcome to</a:t>
            </a:r>
            <a:endParaRPr lang="en-US" sz="9600" dirty="0">
              <a:solidFill>
                <a:schemeClr val="bg1"/>
              </a:solidFill>
              <a:latin typeface="Rastanty Cortez" panose="02000506000000020003" pitchFamily="2" charset="0"/>
            </a:endParaRPr>
          </a:p>
        </p:txBody>
      </p:sp>
    </p:spTree>
    <p:extLst>
      <p:ext uri="{BB962C8B-B14F-4D97-AF65-F5344CB8AC3E}">
        <p14:creationId xmlns:p14="http://schemas.microsoft.com/office/powerpoint/2010/main" val="1652316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8617DD1-74F6-266C-F331-B86318CC533E}"/>
              </a:ext>
            </a:extLst>
          </p:cNvPr>
          <p:cNvSpPr/>
          <p:nvPr userDrawn="1"/>
        </p:nvSpPr>
        <p:spPr>
          <a:xfrm>
            <a:off x="9835" y="-3"/>
            <a:ext cx="6086165" cy="6858003"/>
          </a:xfrm>
          <a:prstGeom prst="rect">
            <a:avLst/>
          </a:prstGeom>
          <a:solidFill>
            <a:srgbClr val="8DB7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1E18749-A03A-9347-F4DA-0BDF2137359F}"/>
              </a:ext>
            </a:extLst>
          </p:cNvPr>
          <p:cNvSpPr/>
          <p:nvPr userDrawn="1"/>
        </p:nvSpPr>
        <p:spPr>
          <a:xfrm flipH="1">
            <a:off x="1279619" y="-4"/>
            <a:ext cx="4816381" cy="3061856"/>
          </a:xfrm>
          <a:custGeom>
            <a:avLst/>
            <a:gdLst>
              <a:gd name="connsiteX0" fmla="*/ 13746 w 4482577"/>
              <a:gd name="connsiteY0" fmla="*/ 0 h 3137971"/>
              <a:gd name="connsiteX1" fmla="*/ 4482577 w 4482577"/>
              <a:gd name="connsiteY1" fmla="*/ 0 h 3137971"/>
              <a:gd name="connsiteX2" fmla="*/ 4482577 w 4482577"/>
              <a:gd name="connsiteY2" fmla="*/ 2621134 h 3137971"/>
              <a:gd name="connsiteX3" fmla="*/ 4445806 w 4482577"/>
              <a:gd name="connsiteY3" fmla="*/ 2648757 h 3137971"/>
              <a:gd name="connsiteX4" fmla="*/ 2851503 w 4482577"/>
              <a:gd name="connsiteY4" fmla="*/ 3137971 h 3137971"/>
              <a:gd name="connsiteX5" fmla="*/ 0 w 4482577"/>
              <a:gd name="connsiteY5" fmla="*/ 273454 h 313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2577" h="3137971">
                <a:moveTo>
                  <a:pt x="13746" y="0"/>
                </a:moveTo>
                <a:lnTo>
                  <a:pt x="4482577" y="0"/>
                </a:lnTo>
                <a:lnTo>
                  <a:pt x="4482577" y="2621134"/>
                </a:lnTo>
                <a:lnTo>
                  <a:pt x="4445806" y="2648757"/>
                </a:lnTo>
                <a:cubicBezTo>
                  <a:pt x="3990703" y="2957621"/>
                  <a:pt x="3442069" y="3137971"/>
                  <a:pt x="2851503" y="3137971"/>
                </a:cubicBezTo>
                <a:cubicBezTo>
                  <a:pt x="1276661" y="3137971"/>
                  <a:pt x="0" y="1855483"/>
                  <a:pt x="0" y="273454"/>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5E2476BA-EBC9-80ED-5246-EF061645CA06}"/>
              </a:ext>
            </a:extLst>
          </p:cNvPr>
          <p:cNvSpPr/>
          <p:nvPr userDrawn="1"/>
        </p:nvSpPr>
        <p:spPr>
          <a:xfrm rot="5400000" flipH="1" flipV="1">
            <a:off x="-540729" y="540730"/>
            <a:ext cx="6858000" cy="5776538"/>
          </a:xfrm>
          <a:custGeom>
            <a:avLst/>
            <a:gdLst>
              <a:gd name="connsiteX0" fmla="*/ 6858000 w 6858000"/>
              <a:gd name="connsiteY0" fmla="*/ 0 h 4496919"/>
              <a:gd name="connsiteX1" fmla="*/ 6858000 w 6858000"/>
              <a:gd name="connsiteY1" fmla="*/ 3753019 h 4496919"/>
              <a:gd name="connsiteX2" fmla="*/ 6801743 w 6858000"/>
              <a:gd name="connsiteY2" fmla="*/ 3792777 h 4496919"/>
              <a:gd name="connsiteX3" fmla="*/ 4362582 w 6858000"/>
              <a:gd name="connsiteY3" fmla="*/ 4496919 h 4496919"/>
              <a:gd name="connsiteX4" fmla="*/ 0 w 6858000"/>
              <a:gd name="connsiteY4" fmla="*/ 373926 h 4496919"/>
              <a:gd name="connsiteX5" fmla="*/ 19980 w 6858000"/>
              <a:gd name="connsiteY5" fmla="*/ 0 h 449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496919">
                <a:moveTo>
                  <a:pt x="6858000" y="0"/>
                </a:moveTo>
                <a:lnTo>
                  <a:pt x="6858000" y="3753019"/>
                </a:lnTo>
                <a:lnTo>
                  <a:pt x="6801743" y="3792777"/>
                </a:lnTo>
                <a:cubicBezTo>
                  <a:pt x="6105470" y="4237336"/>
                  <a:pt x="5266102" y="4496919"/>
                  <a:pt x="4362582" y="4496919"/>
                </a:cubicBezTo>
                <a:cubicBezTo>
                  <a:pt x="1953194" y="4496919"/>
                  <a:pt x="0" y="2650992"/>
                  <a:pt x="0" y="373926"/>
                </a:cubicBezTo>
                <a:lnTo>
                  <a:pt x="19980" y="0"/>
                </a:lnTo>
                <a:close/>
              </a:path>
            </a:pathLst>
          </a:custGeom>
          <a:solidFill>
            <a:srgbClr val="002A4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273743DC-B8F6-E589-00C5-53DB917F2C89}"/>
              </a:ext>
            </a:extLst>
          </p:cNvPr>
          <p:cNvSpPr/>
          <p:nvPr userDrawn="1"/>
        </p:nvSpPr>
        <p:spPr>
          <a:xfrm flipH="1">
            <a:off x="9835" y="0"/>
            <a:ext cx="5687804" cy="3061855"/>
          </a:xfrm>
          <a:custGeom>
            <a:avLst/>
            <a:gdLst>
              <a:gd name="connsiteX0" fmla="*/ 4416440 w 4416440"/>
              <a:gd name="connsiteY0" fmla="*/ 0 h 3061855"/>
              <a:gd name="connsiteX1" fmla="*/ 662610 w 4416440"/>
              <a:gd name="connsiteY1" fmla="*/ 0 h 3061855"/>
              <a:gd name="connsiteX2" fmla="*/ 622852 w 4416440"/>
              <a:gd name="connsiteY2" fmla="*/ 56257 h 3061855"/>
              <a:gd name="connsiteX3" fmla="*/ 24288 w 4416440"/>
              <a:gd name="connsiteY3" fmla="*/ 1510185 h 3061855"/>
              <a:gd name="connsiteX4" fmla="*/ 0 w 4416440"/>
              <a:gd name="connsiteY4" fmla="*/ 1644376 h 3061855"/>
              <a:gd name="connsiteX5" fmla="*/ 123316 w 4416440"/>
              <a:gd name="connsiteY5" fmla="*/ 1829551 h 3061855"/>
              <a:gd name="connsiteX6" fmla="*/ 2663905 w 4416440"/>
              <a:gd name="connsiteY6" fmla="*/ 3061855 h 3061855"/>
              <a:gd name="connsiteX7" fmla="*/ 4376931 w 4416440"/>
              <a:gd name="connsiteY7" fmla="*/ 2584508 h 3061855"/>
              <a:gd name="connsiteX8" fmla="*/ 4416440 w 4416440"/>
              <a:gd name="connsiteY8" fmla="*/ 2557555 h 306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6440" h="3061855">
                <a:moveTo>
                  <a:pt x="4416440" y="0"/>
                </a:moveTo>
                <a:lnTo>
                  <a:pt x="662610" y="0"/>
                </a:lnTo>
                <a:lnTo>
                  <a:pt x="622852" y="56257"/>
                </a:lnTo>
                <a:cubicBezTo>
                  <a:pt x="345003" y="491427"/>
                  <a:pt x="139410" y="982494"/>
                  <a:pt x="24288" y="1510185"/>
                </a:cubicBezTo>
                <a:lnTo>
                  <a:pt x="0" y="1644376"/>
                </a:lnTo>
                <a:lnTo>
                  <a:pt x="123316" y="1829551"/>
                </a:lnTo>
                <a:cubicBezTo>
                  <a:pt x="673911" y="2573035"/>
                  <a:pt x="1606333" y="3061855"/>
                  <a:pt x="2663905" y="3061855"/>
                </a:cubicBezTo>
                <a:cubicBezTo>
                  <a:pt x="3298448" y="3061855"/>
                  <a:pt x="3887937" y="2885880"/>
                  <a:pt x="4376931" y="2584508"/>
                </a:cubicBezTo>
                <a:lnTo>
                  <a:pt x="4416440" y="2557555"/>
                </a:lnTo>
                <a:close/>
              </a:path>
            </a:pathLst>
          </a:custGeom>
          <a:solidFill>
            <a:srgbClr val="3F738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86EC897-D692-2BCA-0857-D1889DC1D1F0}"/>
              </a:ext>
            </a:extLst>
          </p:cNvPr>
          <p:cNvSpPr>
            <a:spLocks noGrp="1"/>
          </p:cNvSpPr>
          <p:nvPr>
            <p:ph type="title" hasCustomPrompt="1"/>
          </p:nvPr>
        </p:nvSpPr>
        <p:spPr>
          <a:xfrm>
            <a:off x="6223818" y="640428"/>
            <a:ext cx="5830529" cy="1325563"/>
          </a:xfrm>
        </p:spPr>
        <p:txBody>
          <a:bodyPr/>
          <a:lstStyle>
            <a:lvl1pPr>
              <a:defRPr>
                <a:solidFill>
                  <a:srgbClr val="C00000"/>
                </a:solidFill>
              </a:defRPr>
            </a:lvl1pPr>
          </a:lstStyle>
          <a:p>
            <a:r>
              <a:rPr lang="en-US" dirty="0"/>
              <a:t>Click to edit text</a:t>
            </a:r>
          </a:p>
        </p:txBody>
      </p:sp>
      <p:sp>
        <p:nvSpPr>
          <p:cNvPr id="3" name="Content Placeholder 2">
            <a:extLst>
              <a:ext uri="{FF2B5EF4-FFF2-40B4-BE49-F238E27FC236}">
                <a16:creationId xmlns:a16="http://schemas.microsoft.com/office/drawing/2014/main" id="{D5D11493-8419-2551-9002-892F8F9FB13B}"/>
              </a:ext>
            </a:extLst>
          </p:cNvPr>
          <p:cNvSpPr>
            <a:spLocks noGrp="1"/>
          </p:cNvSpPr>
          <p:nvPr>
            <p:ph idx="1" hasCustomPrompt="1"/>
          </p:nvPr>
        </p:nvSpPr>
        <p:spPr>
          <a:xfrm>
            <a:off x="6223818" y="2286000"/>
            <a:ext cx="5830529" cy="4351338"/>
          </a:xfrm>
        </p:spPr>
        <p:txBody>
          <a:bodyPr/>
          <a:lstStyle>
            <a:lvl1pPr>
              <a:defRPr>
                <a:solidFill>
                  <a:srgbClr val="002A40"/>
                </a:solidFill>
              </a:defRPr>
            </a:lvl1pPr>
            <a:lvl2pPr>
              <a:defRPr>
                <a:solidFill>
                  <a:srgbClr val="002A40"/>
                </a:solidFill>
              </a:defRPr>
            </a:lvl2pPr>
            <a:lvl3pPr>
              <a:defRPr>
                <a:solidFill>
                  <a:srgbClr val="002A40"/>
                </a:solidFill>
              </a:defRPr>
            </a:lvl3pPr>
            <a:lvl4pPr>
              <a:defRPr>
                <a:solidFill>
                  <a:srgbClr val="002A40"/>
                </a:solidFill>
              </a:defRPr>
            </a:lvl4pPr>
            <a:lvl5pPr>
              <a:defRPr>
                <a:solidFill>
                  <a:srgbClr val="002A40"/>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5" name="Picture 24" descr="A white text on a black background&#10;&#10;Description automatically generated">
            <a:extLst>
              <a:ext uri="{FF2B5EF4-FFF2-40B4-BE49-F238E27FC236}">
                <a16:creationId xmlns:a16="http://schemas.microsoft.com/office/drawing/2014/main" id="{5247AAE8-F27E-6AD2-DA21-1D0CA9976E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8431" y="6035040"/>
            <a:ext cx="1485927" cy="548640"/>
          </a:xfrm>
          <a:prstGeom prst="rect">
            <a:avLst/>
          </a:prstGeom>
        </p:spPr>
      </p:pic>
      <p:sp>
        <p:nvSpPr>
          <p:cNvPr id="27" name="Text Placeholder 26">
            <a:extLst>
              <a:ext uri="{FF2B5EF4-FFF2-40B4-BE49-F238E27FC236}">
                <a16:creationId xmlns:a16="http://schemas.microsoft.com/office/drawing/2014/main" id="{252435AA-94B8-CF8D-9854-ADC65404F075}"/>
              </a:ext>
            </a:extLst>
          </p:cNvPr>
          <p:cNvSpPr>
            <a:spLocks noGrp="1"/>
          </p:cNvSpPr>
          <p:nvPr>
            <p:ph type="body" sz="quarter" idx="10"/>
          </p:nvPr>
        </p:nvSpPr>
        <p:spPr>
          <a:xfrm>
            <a:off x="130099" y="255270"/>
            <a:ext cx="5845635" cy="55054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3434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8617DD1-74F6-266C-F331-B86318CC533E}"/>
              </a:ext>
            </a:extLst>
          </p:cNvPr>
          <p:cNvSpPr/>
          <p:nvPr userDrawn="1"/>
        </p:nvSpPr>
        <p:spPr>
          <a:xfrm>
            <a:off x="6105835" y="-3"/>
            <a:ext cx="6086165" cy="6858003"/>
          </a:xfrm>
          <a:prstGeom prst="rect">
            <a:avLst/>
          </a:prstGeom>
          <a:solidFill>
            <a:srgbClr val="8DB7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1E18749-A03A-9347-F4DA-0BDF2137359F}"/>
              </a:ext>
            </a:extLst>
          </p:cNvPr>
          <p:cNvSpPr/>
          <p:nvPr userDrawn="1"/>
        </p:nvSpPr>
        <p:spPr>
          <a:xfrm flipH="1">
            <a:off x="7375619" y="-4"/>
            <a:ext cx="4816381" cy="3061856"/>
          </a:xfrm>
          <a:custGeom>
            <a:avLst/>
            <a:gdLst>
              <a:gd name="connsiteX0" fmla="*/ 13746 w 4482577"/>
              <a:gd name="connsiteY0" fmla="*/ 0 h 3137971"/>
              <a:gd name="connsiteX1" fmla="*/ 4482577 w 4482577"/>
              <a:gd name="connsiteY1" fmla="*/ 0 h 3137971"/>
              <a:gd name="connsiteX2" fmla="*/ 4482577 w 4482577"/>
              <a:gd name="connsiteY2" fmla="*/ 2621134 h 3137971"/>
              <a:gd name="connsiteX3" fmla="*/ 4445806 w 4482577"/>
              <a:gd name="connsiteY3" fmla="*/ 2648757 h 3137971"/>
              <a:gd name="connsiteX4" fmla="*/ 2851503 w 4482577"/>
              <a:gd name="connsiteY4" fmla="*/ 3137971 h 3137971"/>
              <a:gd name="connsiteX5" fmla="*/ 0 w 4482577"/>
              <a:gd name="connsiteY5" fmla="*/ 273454 h 313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2577" h="3137971">
                <a:moveTo>
                  <a:pt x="13746" y="0"/>
                </a:moveTo>
                <a:lnTo>
                  <a:pt x="4482577" y="0"/>
                </a:lnTo>
                <a:lnTo>
                  <a:pt x="4482577" y="2621134"/>
                </a:lnTo>
                <a:lnTo>
                  <a:pt x="4445806" y="2648757"/>
                </a:lnTo>
                <a:cubicBezTo>
                  <a:pt x="3990703" y="2957621"/>
                  <a:pt x="3442069" y="3137971"/>
                  <a:pt x="2851503" y="3137971"/>
                </a:cubicBezTo>
                <a:cubicBezTo>
                  <a:pt x="1276661" y="3137971"/>
                  <a:pt x="0" y="1855483"/>
                  <a:pt x="0" y="273454"/>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5E2476BA-EBC9-80ED-5246-EF061645CA06}"/>
              </a:ext>
            </a:extLst>
          </p:cNvPr>
          <p:cNvSpPr/>
          <p:nvPr userDrawn="1"/>
        </p:nvSpPr>
        <p:spPr>
          <a:xfrm rot="5400000" flipH="1" flipV="1">
            <a:off x="5555271" y="540730"/>
            <a:ext cx="6858000" cy="5776538"/>
          </a:xfrm>
          <a:custGeom>
            <a:avLst/>
            <a:gdLst>
              <a:gd name="connsiteX0" fmla="*/ 6858000 w 6858000"/>
              <a:gd name="connsiteY0" fmla="*/ 0 h 4496919"/>
              <a:gd name="connsiteX1" fmla="*/ 6858000 w 6858000"/>
              <a:gd name="connsiteY1" fmla="*/ 3753019 h 4496919"/>
              <a:gd name="connsiteX2" fmla="*/ 6801743 w 6858000"/>
              <a:gd name="connsiteY2" fmla="*/ 3792777 h 4496919"/>
              <a:gd name="connsiteX3" fmla="*/ 4362582 w 6858000"/>
              <a:gd name="connsiteY3" fmla="*/ 4496919 h 4496919"/>
              <a:gd name="connsiteX4" fmla="*/ 0 w 6858000"/>
              <a:gd name="connsiteY4" fmla="*/ 373926 h 4496919"/>
              <a:gd name="connsiteX5" fmla="*/ 19980 w 6858000"/>
              <a:gd name="connsiteY5" fmla="*/ 0 h 449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496919">
                <a:moveTo>
                  <a:pt x="6858000" y="0"/>
                </a:moveTo>
                <a:lnTo>
                  <a:pt x="6858000" y="3753019"/>
                </a:lnTo>
                <a:lnTo>
                  <a:pt x="6801743" y="3792777"/>
                </a:lnTo>
                <a:cubicBezTo>
                  <a:pt x="6105470" y="4237336"/>
                  <a:pt x="5266102" y="4496919"/>
                  <a:pt x="4362582" y="4496919"/>
                </a:cubicBezTo>
                <a:cubicBezTo>
                  <a:pt x="1953194" y="4496919"/>
                  <a:pt x="0" y="2650992"/>
                  <a:pt x="0" y="373926"/>
                </a:cubicBezTo>
                <a:lnTo>
                  <a:pt x="19980" y="0"/>
                </a:lnTo>
                <a:close/>
              </a:path>
            </a:pathLst>
          </a:custGeom>
          <a:solidFill>
            <a:srgbClr val="002A4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sp>
        <p:nvSpPr>
          <p:cNvPr id="23" name="Freeform: Shape 22">
            <a:extLst>
              <a:ext uri="{FF2B5EF4-FFF2-40B4-BE49-F238E27FC236}">
                <a16:creationId xmlns:a16="http://schemas.microsoft.com/office/drawing/2014/main" id="{273743DC-B8F6-E589-00C5-53DB917F2C89}"/>
              </a:ext>
            </a:extLst>
          </p:cNvPr>
          <p:cNvSpPr/>
          <p:nvPr userDrawn="1"/>
        </p:nvSpPr>
        <p:spPr>
          <a:xfrm flipH="1">
            <a:off x="6105835" y="0"/>
            <a:ext cx="5687804" cy="3061855"/>
          </a:xfrm>
          <a:custGeom>
            <a:avLst/>
            <a:gdLst>
              <a:gd name="connsiteX0" fmla="*/ 4416440 w 4416440"/>
              <a:gd name="connsiteY0" fmla="*/ 0 h 3061855"/>
              <a:gd name="connsiteX1" fmla="*/ 662610 w 4416440"/>
              <a:gd name="connsiteY1" fmla="*/ 0 h 3061855"/>
              <a:gd name="connsiteX2" fmla="*/ 622852 w 4416440"/>
              <a:gd name="connsiteY2" fmla="*/ 56257 h 3061855"/>
              <a:gd name="connsiteX3" fmla="*/ 24288 w 4416440"/>
              <a:gd name="connsiteY3" fmla="*/ 1510185 h 3061855"/>
              <a:gd name="connsiteX4" fmla="*/ 0 w 4416440"/>
              <a:gd name="connsiteY4" fmla="*/ 1644376 h 3061855"/>
              <a:gd name="connsiteX5" fmla="*/ 123316 w 4416440"/>
              <a:gd name="connsiteY5" fmla="*/ 1829551 h 3061855"/>
              <a:gd name="connsiteX6" fmla="*/ 2663905 w 4416440"/>
              <a:gd name="connsiteY6" fmla="*/ 3061855 h 3061855"/>
              <a:gd name="connsiteX7" fmla="*/ 4376931 w 4416440"/>
              <a:gd name="connsiteY7" fmla="*/ 2584508 h 3061855"/>
              <a:gd name="connsiteX8" fmla="*/ 4416440 w 4416440"/>
              <a:gd name="connsiteY8" fmla="*/ 2557555 h 306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6440" h="3061855">
                <a:moveTo>
                  <a:pt x="4416440" y="0"/>
                </a:moveTo>
                <a:lnTo>
                  <a:pt x="662610" y="0"/>
                </a:lnTo>
                <a:lnTo>
                  <a:pt x="622852" y="56257"/>
                </a:lnTo>
                <a:cubicBezTo>
                  <a:pt x="345003" y="491427"/>
                  <a:pt x="139410" y="982494"/>
                  <a:pt x="24288" y="1510185"/>
                </a:cubicBezTo>
                <a:lnTo>
                  <a:pt x="0" y="1644376"/>
                </a:lnTo>
                <a:lnTo>
                  <a:pt x="123316" y="1829551"/>
                </a:lnTo>
                <a:cubicBezTo>
                  <a:pt x="673911" y="2573035"/>
                  <a:pt x="1606333" y="3061855"/>
                  <a:pt x="2663905" y="3061855"/>
                </a:cubicBezTo>
                <a:cubicBezTo>
                  <a:pt x="3298448" y="3061855"/>
                  <a:pt x="3887937" y="2885880"/>
                  <a:pt x="4376931" y="2584508"/>
                </a:cubicBezTo>
                <a:lnTo>
                  <a:pt x="4416440" y="2557555"/>
                </a:lnTo>
                <a:close/>
              </a:path>
            </a:pathLst>
          </a:custGeom>
          <a:solidFill>
            <a:srgbClr val="3F738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86EC897-D692-2BCA-0857-D1889DC1D1F0}"/>
              </a:ext>
            </a:extLst>
          </p:cNvPr>
          <p:cNvSpPr>
            <a:spLocks noGrp="1"/>
          </p:cNvSpPr>
          <p:nvPr>
            <p:ph type="title" hasCustomPrompt="1"/>
          </p:nvPr>
        </p:nvSpPr>
        <p:spPr>
          <a:xfrm>
            <a:off x="167148" y="1407344"/>
            <a:ext cx="5723198" cy="1325563"/>
          </a:xfrm>
        </p:spPr>
        <p:txBody>
          <a:bodyPr/>
          <a:lstStyle>
            <a:lvl1pPr>
              <a:defRPr>
                <a:solidFill>
                  <a:srgbClr val="C00000"/>
                </a:solidFill>
              </a:defRPr>
            </a:lvl1pPr>
          </a:lstStyle>
          <a:p>
            <a:r>
              <a:rPr lang="en-US" dirty="0"/>
              <a:t>Click to edit text</a:t>
            </a:r>
          </a:p>
        </p:txBody>
      </p:sp>
      <p:sp>
        <p:nvSpPr>
          <p:cNvPr id="3" name="Content Placeholder 2">
            <a:extLst>
              <a:ext uri="{FF2B5EF4-FFF2-40B4-BE49-F238E27FC236}">
                <a16:creationId xmlns:a16="http://schemas.microsoft.com/office/drawing/2014/main" id="{D5D11493-8419-2551-9002-892F8F9FB13B}"/>
              </a:ext>
            </a:extLst>
          </p:cNvPr>
          <p:cNvSpPr>
            <a:spLocks noGrp="1"/>
          </p:cNvSpPr>
          <p:nvPr>
            <p:ph idx="1" hasCustomPrompt="1"/>
          </p:nvPr>
        </p:nvSpPr>
        <p:spPr>
          <a:xfrm>
            <a:off x="167148" y="2825877"/>
            <a:ext cx="5723198" cy="3874950"/>
          </a:xfrm>
        </p:spPr>
        <p:txBody>
          <a:bodyPr/>
          <a:lstStyle>
            <a:lvl1pPr>
              <a:defRPr>
                <a:solidFill>
                  <a:srgbClr val="002A40"/>
                </a:solidFill>
              </a:defRPr>
            </a:lvl1pPr>
            <a:lvl2pPr>
              <a:defRPr>
                <a:solidFill>
                  <a:srgbClr val="002A40"/>
                </a:solidFill>
              </a:defRPr>
            </a:lvl2pPr>
            <a:lvl3pPr>
              <a:defRPr>
                <a:solidFill>
                  <a:srgbClr val="002A40"/>
                </a:solidFill>
              </a:defRPr>
            </a:lvl3pPr>
            <a:lvl4pPr>
              <a:defRPr>
                <a:solidFill>
                  <a:srgbClr val="002A40"/>
                </a:solidFill>
              </a:defRPr>
            </a:lvl4pPr>
            <a:lvl5pPr>
              <a:defRPr>
                <a:solidFill>
                  <a:srgbClr val="002A40"/>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white text on a black background&#10;&#10;Description automatically generated">
            <a:extLst>
              <a:ext uri="{FF2B5EF4-FFF2-40B4-BE49-F238E27FC236}">
                <a16:creationId xmlns:a16="http://schemas.microsoft.com/office/drawing/2014/main" id="{5691C13B-376E-3AFE-6868-3F09BEBAC5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46343" y="6152187"/>
            <a:ext cx="1485927" cy="548640"/>
          </a:xfrm>
          <a:prstGeom prst="rect">
            <a:avLst/>
          </a:prstGeom>
        </p:spPr>
      </p:pic>
      <p:sp>
        <p:nvSpPr>
          <p:cNvPr id="6" name="Picture Placeholder 5">
            <a:extLst>
              <a:ext uri="{FF2B5EF4-FFF2-40B4-BE49-F238E27FC236}">
                <a16:creationId xmlns:a16="http://schemas.microsoft.com/office/drawing/2014/main" id="{E4696E7C-BF9F-1106-835C-E93F78F21059}"/>
              </a:ext>
            </a:extLst>
          </p:cNvPr>
          <p:cNvSpPr>
            <a:spLocks noGrp="1"/>
          </p:cNvSpPr>
          <p:nvPr>
            <p:ph type="pic" sz="quarter" idx="10"/>
          </p:nvPr>
        </p:nvSpPr>
        <p:spPr>
          <a:xfrm>
            <a:off x="7015983" y="208484"/>
            <a:ext cx="4572000" cy="2743200"/>
          </a:xfrm>
        </p:spPr>
        <p:txBody>
          <a:bodyPr/>
          <a:lstStyle>
            <a:lvl1pPr>
              <a:defRPr>
                <a:solidFill>
                  <a:srgbClr val="FFFFFF"/>
                </a:solidFill>
              </a:defRPr>
            </a:lvl1pPr>
          </a:lstStyle>
          <a:p>
            <a:endParaRPr lang="en-US"/>
          </a:p>
        </p:txBody>
      </p:sp>
      <p:sp>
        <p:nvSpPr>
          <p:cNvPr id="7" name="Picture Placeholder 5">
            <a:extLst>
              <a:ext uri="{FF2B5EF4-FFF2-40B4-BE49-F238E27FC236}">
                <a16:creationId xmlns:a16="http://schemas.microsoft.com/office/drawing/2014/main" id="{2C114AF5-9079-EAAD-DAC4-399BC9E2EF9D}"/>
              </a:ext>
            </a:extLst>
          </p:cNvPr>
          <p:cNvSpPr>
            <a:spLocks noGrp="1"/>
          </p:cNvSpPr>
          <p:nvPr>
            <p:ph type="pic" sz="quarter" idx="11"/>
          </p:nvPr>
        </p:nvSpPr>
        <p:spPr>
          <a:xfrm>
            <a:off x="7020898" y="3202654"/>
            <a:ext cx="4572000" cy="2743200"/>
          </a:xfrm>
        </p:spPr>
        <p:txBody>
          <a:bodyPr/>
          <a:lstStyle>
            <a:lvl1pPr>
              <a:defRPr>
                <a:solidFill>
                  <a:srgbClr val="FFFFFF"/>
                </a:solidFill>
              </a:defRPr>
            </a:lvl1pPr>
          </a:lstStyle>
          <a:p>
            <a:endParaRPr lang="en-US"/>
          </a:p>
        </p:txBody>
      </p:sp>
    </p:spTree>
    <p:extLst>
      <p:ext uri="{BB962C8B-B14F-4D97-AF65-F5344CB8AC3E}">
        <p14:creationId xmlns:p14="http://schemas.microsoft.com/office/powerpoint/2010/main" val="4088891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EC897-D692-2BCA-0857-D1889DC1D1F0}"/>
              </a:ext>
            </a:extLst>
          </p:cNvPr>
          <p:cNvSpPr>
            <a:spLocks noGrp="1"/>
          </p:cNvSpPr>
          <p:nvPr>
            <p:ph type="title" hasCustomPrompt="1"/>
          </p:nvPr>
        </p:nvSpPr>
        <p:spPr>
          <a:xfrm>
            <a:off x="7237966" y="1967782"/>
            <a:ext cx="4816381" cy="1325563"/>
          </a:xfrm>
        </p:spPr>
        <p:txBody>
          <a:bodyPr/>
          <a:lstStyle>
            <a:lvl1pPr>
              <a:defRPr>
                <a:solidFill>
                  <a:srgbClr val="C00000"/>
                </a:solidFill>
              </a:defRPr>
            </a:lvl1pPr>
          </a:lstStyle>
          <a:p>
            <a:r>
              <a:rPr lang="en-US" dirty="0"/>
              <a:t>Click to edit text</a:t>
            </a:r>
          </a:p>
        </p:txBody>
      </p:sp>
      <p:sp>
        <p:nvSpPr>
          <p:cNvPr id="3" name="Content Placeholder 2">
            <a:extLst>
              <a:ext uri="{FF2B5EF4-FFF2-40B4-BE49-F238E27FC236}">
                <a16:creationId xmlns:a16="http://schemas.microsoft.com/office/drawing/2014/main" id="{D5D11493-8419-2551-9002-892F8F9FB13B}"/>
              </a:ext>
            </a:extLst>
          </p:cNvPr>
          <p:cNvSpPr>
            <a:spLocks noGrp="1"/>
          </p:cNvSpPr>
          <p:nvPr>
            <p:ph idx="1" hasCustomPrompt="1"/>
          </p:nvPr>
        </p:nvSpPr>
        <p:spPr>
          <a:xfrm>
            <a:off x="7237966" y="3429000"/>
            <a:ext cx="4816381" cy="3208338"/>
          </a:xfrm>
        </p:spPr>
        <p:txBody>
          <a:bodyPr/>
          <a:lstStyle>
            <a:lvl1pPr>
              <a:defRPr>
                <a:solidFill>
                  <a:srgbClr val="002A40"/>
                </a:solidFill>
              </a:defRPr>
            </a:lvl1pPr>
            <a:lvl2pPr>
              <a:defRPr>
                <a:solidFill>
                  <a:srgbClr val="002A40"/>
                </a:solidFill>
              </a:defRPr>
            </a:lvl2pPr>
            <a:lvl3pPr>
              <a:defRPr>
                <a:solidFill>
                  <a:srgbClr val="002A40"/>
                </a:solidFill>
              </a:defRPr>
            </a:lvl3pPr>
            <a:lvl4pPr>
              <a:defRPr>
                <a:solidFill>
                  <a:srgbClr val="002A40"/>
                </a:solidFill>
              </a:defRPr>
            </a:lvl4pPr>
            <a:lvl5pPr>
              <a:defRPr>
                <a:solidFill>
                  <a:srgbClr val="002A40"/>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39B7F950-FC89-8D25-C2F6-BBB120B23331}"/>
              </a:ext>
            </a:extLst>
          </p:cNvPr>
          <p:cNvSpPr/>
          <p:nvPr userDrawn="1"/>
        </p:nvSpPr>
        <p:spPr>
          <a:xfrm>
            <a:off x="0" y="1"/>
            <a:ext cx="4816381" cy="6858001"/>
          </a:xfrm>
          <a:prstGeom prst="rect">
            <a:avLst/>
          </a:prstGeom>
          <a:solidFill>
            <a:srgbClr val="8DB7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35113CEC-472E-4C87-DD11-D54B30B0EBE4}"/>
              </a:ext>
            </a:extLst>
          </p:cNvPr>
          <p:cNvSpPr/>
          <p:nvPr userDrawn="1"/>
        </p:nvSpPr>
        <p:spPr>
          <a:xfrm flipH="1">
            <a:off x="0" y="0"/>
            <a:ext cx="4816381" cy="3061856"/>
          </a:xfrm>
          <a:custGeom>
            <a:avLst/>
            <a:gdLst>
              <a:gd name="connsiteX0" fmla="*/ 13746 w 4482577"/>
              <a:gd name="connsiteY0" fmla="*/ 0 h 3137971"/>
              <a:gd name="connsiteX1" fmla="*/ 4482577 w 4482577"/>
              <a:gd name="connsiteY1" fmla="*/ 0 h 3137971"/>
              <a:gd name="connsiteX2" fmla="*/ 4482577 w 4482577"/>
              <a:gd name="connsiteY2" fmla="*/ 2621134 h 3137971"/>
              <a:gd name="connsiteX3" fmla="*/ 4445806 w 4482577"/>
              <a:gd name="connsiteY3" fmla="*/ 2648757 h 3137971"/>
              <a:gd name="connsiteX4" fmla="*/ 2851503 w 4482577"/>
              <a:gd name="connsiteY4" fmla="*/ 3137971 h 3137971"/>
              <a:gd name="connsiteX5" fmla="*/ 0 w 4482577"/>
              <a:gd name="connsiteY5" fmla="*/ 273454 h 313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2577" h="3137971">
                <a:moveTo>
                  <a:pt x="13746" y="0"/>
                </a:moveTo>
                <a:lnTo>
                  <a:pt x="4482577" y="0"/>
                </a:lnTo>
                <a:lnTo>
                  <a:pt x="4482577" y="2621134"/>
                </a:lnTo>
                <a:lnTo>
                  <a:pt x="4445806" y="2648757"/>
                </a:lnTo>
                <a:cubicBezTo>
                  <a:pt x="3990703" y="2957621"/>
                  <a:pt x="3442069" y="3137971"/>
                  <a:pt x="2851503" y="3137971"/>
                </a:cubicBezTo>
                <a:cubicBezTo>
                  <a:pt x="1276661" y="3137971"/>
                  <a:pt x="0" y="1855483"/>
                  <a:pt x="0" y="273454"/>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id="{2801A190-185B-C37F-6494-86D28424EE32}"/>
              </a:ext>
            </a:extLst>
          </p:cNvPr>
          <p:cNvSpPr/>
          <p:nvPr userDrawn="1"/>
        </p:nvSpPr>
        <p:spPr>
          <a:xfrm rot="5400000" flipH="1" flipV="1">
            <a:off x="-1180540" y="1180543"/>
            <a:ext cx="6858000" cy="4496919"/>
          </a:xfrm>
          <a:custGeom>
            <a:avLst/>
            <a:gdLst>
              <a:gd name="connsiteX0" fmla="*/ 6858000 w 6858000"/>
              <a:gd name="connsiteY0" fmla="*/ 0 h 4496919"/>
              <a:gd name="connsiteX1" fmla="*/ 6858000 w 6858000"/>
              <a:gd name="connsiteY1" fmla="*/ 3753019 h 4496919"/>
              <a:gd name="connsiteX2" fmla="*/ 6801743 w 6858000"/>
              <a:gd name="connsiteY2" fmla="*/ 3792777 h 4496919"/>
              <a:gd name="connsiteX3" fmla="*/ 4362582 w 6858000"/>
              <a:gd name="connsiteY3" fmla="*/ 4496919 h 4496919"/>
              <a:gd name="connsiteX4" fmla="*/ 0 w 6858000"/>
              <a:gd name="connsiteY4" fmla="*/ 373926 h 4496919"/>
              <a:gd name="connsiteX5" fmla="*/ 19980 w 6858000"/>
              <a:gd name="connsiteY5" fmla="*/ 0 h 449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496919">
                <a:moveTo>
                  <a:pt x="6858000" y="0"/>
                </a:moveTo>
                <a:lnTo>
                  <a:pt x="6858000" y="3753019"/>
                </a:lnTo>
                <a:lnTo>
                  <a:pt x="6801743" y="3792777"/>
                </a:lnTo>
                <a:cubicBezTo>
                  <a:pt x="6105470" y="4237336"/>
                  <a:pt x="5266102" y="4496919"/>
                  <a:pt x="4362582" y="4496919"/>
                </a:cubicBezTo>
                <a:cubicBezTo>
                  <a:pt x="1953194" y="4496919"/>
                  <a:pt x="0" y="2650992"/>
                  <a:pt x="0" y="373926"/>
                </a:cubicBezTo>
                <a:lnTo>
                  <a:pt x="19980" y="0"/>
                </a:lnTo>
                <a:close/>
              </a:path>
            </a:pathLst>
          </a:custGeom>
          <a:solidFill>
            <a:srgbClr val="002A4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F668991B-FAF8-2FCE-37CB-9340D274E4B2}"/>
              </a:ext>
            </a:extLst>
          </p:cNvPr>
          <p:cNvSpPr/>
          <p:nvPr userDrawn="1"/>
        </p:nvSpPr>
        <p:spPr>
          <a:xfrm flipH="1">
            <a:off x="1580" y="4"/>
            <a:ext cx="4416440" cy="3061855"/>
          </a:xfrm>
          <a:custGeom>
            <a:avLst/>
            <a:gdLst>
              <a:gd name="connsiteX0" fmla="*/ 4416440 w 4416440"/>
              <a:gd name="connsiteY0" fmla="*/ 0 h 3061855"/>
              <a:gd name="connsiteX1" fmla="*/ 662610 w 4416440"/>
              <a:gd name="connsiteY1" fmla="*/ 0 h 3061855"/>
              <a:gd name="connsiteX2" fmla="*/ 622852 w 4416440"/>
              <a:gd name="connsiteY2" fmla="*/ 56257 h 3061855"/>
              <a:gd name="connsiteX3" fmla="*/ 24288 w 4416440"/>
              <a:gd name="connsiteY3" fmla="*/ 1510185 h 3061855"/>
              <a:gd name="connsiteX4" fmla="*/ 0 w 4416440"/>
              <a:gd name="connsiteY4" fmla="*/ 1644376 h 3061855"/>
              <a:gd name="connsiteX5" fmla="*/ 123316 w 4416440"/>
              <a:gd name="connsiteY5" fmla="*/ 1829551 h 3061855"/>
              <a:gd name="connsiteX6" fmla="*/ 2663905 w 4416440"/>
              <a:gd name="connsiteY6" fmla="*/ 3061855 h 3061855"/>
              <a:gd name="connsiteX7" fmla="*/ 4376931 w 4416440"/>
              <a:gd name="connsiteY7" fmla="*/ 2584508 h 3061855"/>
              <a:gd name="connsiteX8" fmla="*/ 4416440 w 4416440"/>
              <a:gd name="connsiteY8" fmla="*/ 2557555 h 306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6440" h="3061855">
                <a:moveTo>
                  <a:pt x="4416440" y="0"/>
                </a:moveTo>
                <a:lnTo>
                  <a:pt x="662610" y="0"/>
                </a:lnTo>
                <a:lnTo>
                  <a:pt x="622852" y="56257"/>
                </a:lnTo>
                <a:cubicBezTo>
                  <a:pt x="345003" y="491427"/>
                  <a:pt x="139410" y="982494"/>
                  <a:pt x="24288" y="1510185"/>
                </a:cubicBezTo>
                <a:lnTo>
                  <a:pt x="0" y="1644376"/>
                </a:lnTo>
                <a:lnTo>
                  <a:pt x="123316" y="1829551"/>
                </a:lnTo>
                <a:cubicBezTo>
                  <a:pt x="673911" y="2573035"/>
                  <a:pt x="1606333" y="3061855"/>
                  <a:pt x="2663905" y="3061855"/>
                </a:cubicBezTo>
                <a:cubicBezTo>
                  <a:pt x="3298448" y="3061855"/>
                  <a:pt x="3887937" y="2885880"/>
                  <a:pt x="4376931" y="2584508"/>
                </a:cubicBezTo>
                <a:lnTo>
                  <a:pt x="4416440" y="2557555"/>
                </a:lnTo>
                <a:close/>
              </a:path>
            </a:pathLst>
          </a:custGeom>
          <a:solidFill>
            <a:srgbClr val="3F738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Picture Placeholder 4">
            <a:extLst>
              <a:ext uri="{FF2B5EF4-FFF2-40B4-BE49-F238E27FC236}">
                <a16:creationId xmlns:a16="http://schemas.microsoft.com/office/drawing/2014/main" id="{B08C2CC7-368C-8686-1507-BBC408ECE729}"/>
              </a:ext>
            </a:extLst>
          </p:cNvPr>
          <p:cNvSpPr>
            <a:spLocks noGrp="1"/>
          </p:cNvSpPr>
          <p:nvPr>
            <p:ph type="pic" sz="quarter" idx="10"/>
          </p:nvPr>
        </p:nvSpPr>
        <p:spPr>
          <a:xfrm>
            <a:off x="579438" y="1142998"/>
            <a:ext cx="6400800" cy="4572000"/>
          </a:xfrm>
        </p:spPr>
        <p:txBody>
          <a:bodyPr/>
          <a:lstStyle>
            <a:lvl1pPr>
              <a:defRPr>
                <a:solidFill>
                  <a:srgbClr val="FFFFFF"/>
                </a:solidFill>
              </a:defRPr>
            </a:lvl1pPr>
          </a:lstStyle>
          <a:p>
            <a:endParaRPr lang="en-US"/>
          </a:p>
        </p:txBody>
      </p:sp>
      <p:sp>
        <p:nvSpPr>
          <p:cNvPr id="11" name="Text Placeholder 10">
            <a:extLst>
              <a:ext uri="{FF2B5EF4-FFF2-40B4-BE49-F238E27FC236}">
                <a16:creationId xmlns:a16="http://schemas.microsoft.com/office/drawing/2014/main" id="{F2C918C1-A279-9406-3970-81B8CC636D08}"/>
              </a:ext>
            </a:extLst>
          </p:cNvPr>
          <p:cNvSpPr>
            <a:spLocks noGrp="1"/>
          </p:cNvSpPr>
          <p:nvPr>
            <p:ph type="body" sz="quarter" idx="11"/>
          </p:nvPr>
        </p:nvSpPr>
        <p:spPr>
          <a:xfrm>
            <a:off x="7237872" y="917727"/>
            <a:ext cx="4816475" cy="914400"/>
          </a:xfrm>
        </p:spPr>
        <p:txBody>
          <a:bodyPr>
            <a:noAutofit/>
          </a:bodyPr>
          <a:lstStyle>
            <a:lvl1pPr marL="0" indent="0">
              <a:buNone/>
              <a:defRPr sz="7200">
                <a:solidFill>
                  <a:srgbClr val="002A40"/>
                </a:solidFill>
                <a:latin typeface="Sarah Script" panose="00000400000000000000" pitchFamily="2" charset="0"/>
              </a:defRPr>
            </a:lvl1pPr>
          </a:lstStyle>
          <a:p>
            <a:pPr lvl="0"/>
            <a:r>
              <a:rPr lang="en-US" dirty="0"/>
              <a:t>Click to edit</a:t>
            </a:r>
          </a:p>
        </p:txBody>
      </p:sp>
      <p:pic>
        <p:nvPicPr>
          <p:cNvPr id="12" name="Picture 11" descr="A white text on a black background&#10;&#10;Description automatically generated">
            <a:extLst>
              <a:ext uri="{FF2B5EF4-FFF2-40B4-BE49-F238E27FC236}">
                <a16:creationId xmlns:a16="http://schemas.microsoft.com/office/drawing/2014/main" id="{6BE8C0CF-2013-7FCB-DABD-380B848914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0723" y="6035043"/>
            <a:ext cx="1485927" cy="548640"/>
          </a:xfrm>
          <a:prstGeom prst="rect">
            <a:avLst/>
          </a:prstGeom>
        </p:spPr>
      </p:pic>
    </p:spTree>
    <p:extLst>
      <p:ext uri="{BB962C8B-B14F-4D97-AF65-F5344CB8AC3E}">
        <p14:creationId xmlns:p14="http://schemas.microsoft.com/office/powerpoint/2010/main" val="1865744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EC897-D692-2BCA-0857-D1889DC1D1F0}"/>
              </a:ext>
            </a:extLst>
          </p:cNvPr>
          <p:cNvSpPr>
            <a:spLocks noGrp="1"/>
          </p:cNvSpPr>
          <p:nvPr>
            <p:ph type="title" hasCustomPrompt="1"/>
          </p:nvPr>
        </p:nvSpPr>
        <p:spPr>
          <a:xfrm>
            <a:off x="7237966" y="1967782"/>
            <a:ext cx="4816381" cy="1325563"/>
          </a:xfrm>
        </p:spPr>
        <p:txBody>
          <a:bodyPr/>
          <a:lstStyle>
            <a:lvl1pPr>
              <a:defRPr>
                <a:solidFill>
                  <a:srgbClr val="C00000"/>
                </a:solidFill>
              </a:defRPr>
            </a:lvl1pPr>
          </a:lstStyle>
          <a:p>
            <a:r>
              <a:rPr lang="en-US" dirty="0"/>
              <a:t>Click to edit text</a:t>
            </a:r>
          </a:p>
        </p:txBody>
      </p:sp>
      <p:sp>
        <p:nvSpPr>
          <p:cNvPr id="3" name="Content Placeholder 2">
            <a:extLst>
              <a:ext uri="{FF2B5EF4-FFF2-40B4-BE49-F238E27FC236}">
                <a16:creationId xmlns:a16="http://schemas.microsoft.com/office/drawing/2014/main" id="{D5D11493-8419-2551-9002-892F8F9FB13B}"/>
              </a:ext>
            </a:extLst>
          </p:cNvPr>
          <p:cNvSpPr>
            <a:spLocks noGrp="1"/>
          </p:cNvSpPr>
          <p:nvPr>
            <p:ph idx="1" hasCustomPrompt="1"/>
          </p:nvPr>
        </p:nvSpPr>
        <p:spPr>
          <a:xfrm>
            <a:off x="7237966" y="3429000"/>
            <a:ext cx="4816381" cy="3208338"/>
          </a:xfrm>
        </p:spPr>
        <p:txBody>
          <a:bodyPr/>
          <a:lstStyle>
            <a:lvl1pPr>
              <a:defRPr>
                <a:solidFill>
                  <a:srgbClr val="002A40"/>
                </a:solidFill>
              </a:defRPr>
            </a:lvl1pPr>
            <a:lvl2pPr>
              <a:defRPr>
                <a:solidFill>
                  <a:srgbClr val="002A40"/>
                </a:solidFill>
              </a:defRPr>
            </a:lvl2pPr>
            <a:lvl3pPr>
              <a:defRPr>
                <a:solidFill>
                  <a:srgbClr val="002A40"/>
                </a:solidFill>
              </a:defRPr>
            </a:lvl3pPr>
            <a:lvl4pPr>
              <a:defRPr>
                <a:solidFill>
                  <a:srgbClr val="002A40"/>
                </a:solidFill>
              </a:defRPr>
            </a:lvl4pPr>
            <a:lvl5pPr>
              <a:defRPr>
                <a:solidFill>
                  <a:srgbClr val="002A40"/>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lowchart: Connector 5">
            <a:extLst>
              <a:ext uri="{FF2B5EF4-FFF2-40B4-BE49-F238E27FC236}">
                <a16:creationId xmlns:a16="http://schemas.microsoft.com/office/drawing/2014/main" id="{39B7F950-FC89-8D25-C2F6-BBB120B23331}"/>
              </a:ext>
            </a:extLst>
          </p:cNvPr>
          <p:cNvSpPr/>
          <p:nvPr userDrawn="1"/>
        </p:nvSpPr>
        <p:spPr>
          <a:xfrm>
            <a:off x="-2562218" y="-7"/>
            <a:ext cx="7733986" cy="6961245"/>
          </a:xfrm>
          <a:prstGeom prst="flowChartConnector">
            <a:avLst/>
          </a:prstGeom>
          <a:solidFill>
            <a:srgbClr val="8DB7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35113CEC-472E-4C87-DD11-D54B30B0EBE4}"/>
              </a:ext>
            </a:extLst>
          </p:cNvPr>
          <p:cNvSpPr/>
          <p:nvPr userDrawn="1"/>
        </p:nvSpPr>
        <p:spPr>
          <a:xfrm rot="16200000" flipH="1">
            <a:off x="908138" y="526693"/>
            <a:ext cx="5535562" cy="3325994"/>
          </a:xfrm>
          <a:custGeom>
            <a:avLst/>
            <a:gdLst>
              <a:gd name="connsiteX0" fmla="*/ 13746 w 4482577"/>
              <a:gd name="connsiteY0" fmla="*/ 0 h 3137971"/>
              <a:gd name="connsiteX1" fmla="*/ 4482577 w 4482577"/>
              <a:gd name="connsiteY1" fmla="*/ 0 h 3137971"/>
              <a:gd name="connsiteX2" fmla="*/ 4482577 w 4482577"/>
              <a:gd name="connsiteY2" fmla="*/ 2621134 h 3137971"/>
              <a:gd name="connsiteX3" fmla="*/ 4445806 w 4482577"/>
              <a:gd name="connsiteY3" fmla="*/ 2648757 h 3137971"/>
              <a:gd name="connsiteX4" fmla="*/ 2851503 w 4482577"/>
              <a:gd name="connsiteY4" fmla="*/ 3137971 h 3137971"/>
              <a:gd name="connsiteX5" fmla="*/ 0 w 4482577"/>
              <a:gd name="connsiteY5" fmla="*/ 273454 h 313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2577" h="3137971">
                <a:moveTo>
                  <a:pt x="13746" y="0"/>
                </a:moveTo>
                <a:lnTo>
                  <a:pt x="4482577" y="0"/>
                </a:lnTo>
                <a:lnTo>
                  <a:pt x="4482577" y="2621134"/>
                </a:lnTo>
                <a:lnTo>
                  <a:pt x="4445806" y="2648757"/>
                </a:lnTo>
                <a:cubicBezTo>
                  <a:pt x="3990703" y="2957621"/>
                  <a:pt x="3442069" y="3137971"/>
                  <a:pt x="2851503" y="3137971"/>
                </a:cubicBezTo>
                <a:cubicBezTo>
                  <a:pt x="1276661" y="3137971"/>
                  <a:pt x="0" y="1855483"/>
                  <a:pt x="0" y="273454"/>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id="{2801A190-185B-C37F-6494-86D28424EE32}"/>
              </a:ext>
            </a:extLst>
          </p:cNvPr>
          <p:cNvSpPr/>
          <p:nvPr userDrawn="1"/>
        </p:nvSpPr>
        <p:spPr>
          <a:xfrm rot="5400000" flipH="1" flipV="1">
            <a:off x="-1270817" y="1270821"/>
            <a:ext cx="6858000" cy="4316363"/>
          </a:xfrm>
          <a:custGeom>
            <a:avLst/>
            <a:gdLst>
              <a:gd name="connsiteX0" fmla="*/ 6858000 w 6858000"/>
              <a:gd name="connsiteY0" fmla="*/ 0 h 4496919"/>
              <a:gd name="connsiteX1" fmla="*/ 6858000 w 6858000"/>
              <a:gd name="connsiteY1" fmla="*/ 3753019 h 4496919"/>
              <a:gd name="connsiteX2" fmla="*/ 6801743 w 6858000"/>
              <a:gd name="connsiteY2" fmla="*/ 3792777 h 4496919"/>
              <a:gd name="connsiteX3" fmla="*/ 4362582 w 6858000"/>
              <a:gd name="connsiteY3" fmla="*/ 4496919 h 4496919"/>
              <a:gd name="connsiteX4" fmla="*/ 0 w 6858000"/>
              <a:gd name="connsiteY4" fmla="*/ 373926 h 4496919"/>
              <a:gd name="connsiteX5" fmla="*/ 19980 w 6858000"/>
              <a:gd name="connsiteY5" fmla="*/ 0 h 449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496919">
                <a:moveTo>
                  <a:pt x="6858000" y="0"/>
                </a:moveTo>
                <a:lnTo>
                  <a:pt x="6858000" y="3753019"/>
                </a:lnTo>
                <a:lnTo>
                  <a:pt x="6801743" y="3792777"/>
                </a:lnTo>
                <a:cubicBezTo>
                  <a:pt x="6105470" y="4237336"/>
                  <a:pt x="5266102" y="4496919"/>
                  <a:pt x="4362582" y="4496919"/>
                </a:cubicBezTo>
                <a:cubicBezTo>
                  <a:pt x="1953194" y="4496919"/>
                  <a:pt x="0" y="2650992"/>
                  <a:pt x="0" y="373926"/>
                </a:cubicBezTo>
                <a:lnTo>
                  <a:pt x="19980" y="0"/>
                </a:lnTo>
                <a:close/>
              </a:path>
            </a:pathLst>
          </a:custGeom>
          <a:solidFill>
            <a:srgbClr val="002A4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F668991B-FAF8-2FCE-37CB-9340D274E4B2}"/>
              </a:ext>
            </a:extLst>
          </p:cNvPr>
          <p:cNvSpPr/>
          <p:nvPr userDrawn="1"/>
        </p:nvSpPr>
        <p:spPr>
          <a:xfrm flipH="1">
            <a:off x="-134406" y="-356533"/>
            <a:ext cx="4037020" cy="1691144"/>
          </a:xfrm>
          <a:custGeom>
            <a:avLst/>
            <a:gdLst>
              <a:gd name="connsiteX0" fmla="*/ 4416440 w 4416440"/>
              <a:gd name="connsiteY0" fmla="*/ 0 h 3061855"/>
              <a:gd name="connsiteX1" fmla="*/ 662610 w 4416440"/>
              <a:gd name="connsiteY1" fmla="*/ 0 h 3061855"/>
              <a:gd name="connsiteX2" fmla="*/ 622852 w 4416440"/>
              <a:gd name="connsiteY2" fmla="*/ 56257 h 3061855"/>
              <a:gd name="connsiteX3" fmla="*/ 24288 w 4416440"/>
              <a:gd name="connsiteY3" fmla="*/ 1510185 h 3061855"/>
              <a:gd name="connsiteX4" fmla="*/ 0 w 4416440"/>
              <a:gd name="connsiteY4" fmla="*/ 1644376 h 3061855"/>
              <a:gd name="connsiteX5" fmla="*/ 123316 w 4416440"/>
              <a:gd name="connsiteY5" fmla="*/ 1829551 h 3061855"/>
              <a:gd name="connsiteX6" fmla="*/ 2663905 w 4416440"/>
              <a:gd name="connsiteY6" fmla="*/ 3061855 h 3061855"/>
              <a:gd name="connsiteX7" fmla="*/ 4376931 w 4416440"/>
              <a:gd name="connsiteY7" fmla="*/ 2584508 h 3061855"/>
              <a:gd name="connsiteX8" fmla="*/ 4416440 w 4416440"/>
              <a:gd name="connsiteY8" fmla="*/ 2557555 h 306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6440" h="3061855">
                <a:moveTo>
                  <a:pt x="4416440" y="0"/>
                </a:moveTo>
                <a:lnTo>
                  <a:pt x="662610" y="0"/>
                </a:lnTo>
                <a:lnTo>
                  <a:pt x="622852" y="56257"/>
                </a:lnTo>
                <a:cubicBezTo>
                  <a:pt x="345003" y="491427"/>
                  <a:pt x="139410" y="982494"/>
                  <a:pt x="24288" y="1510185"/>
                </a:cubicBezTo>
                <a:lnTo>
                  <a:pt x="0" y="1644376"/>
                </a:lnTo>
                <a:lnTo>
                  <a:pt x="123316" y="1829551"/>
                </a:lnTo>
                <a:cubicBezTo>
                  <a:pt x="673911" y="2573035"/>
                  <a:pt x="1606333" y="3061855"/>
                  <a:pt x="2663905" y="3061855"/>
                </a:cubicBezTo>
                <a:cubicBezTo>
                  <a:pt x="3298448" y="3061855"/>
                  <a:pt x="3887937" y="2885880"/>
                  <a:pt x="4376931" y="2584508"/>
                </a:cubicBezTo>
                <a:lnTo>
                  <a:pt x="4416440" y="2557555"/>
                </a:lnTo>
                <a:close/>
              </a:path>
            </a:pathLst>
          </a:custGeom>
          <a:solidFill>
            <a:srgbClr val="3F738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Picture Placeholder 4">
            <a:extLst>
              <a:ext uri="{FF2B5EF4-FFF2-40B4-BE49-F238E27FC236}">
                <a16:creationId xmlns:a16="http://schemas.microsoft.com/office/drawing/2014/main" id="{B08C2CC7-368C-8686-1507-BBC408ECE729}"/>
              </a:ext>
            </a:extLst>
          </p:cNvPr>
          <p:cNvSpPr>
            <a:spLocks noGrp="1"/>
          </p:cNvSpPr>
          <p:nvPr>
            <p:ph type="pic" sz="quarter" idx="10"/>
          </p:nvPr>
        </p:nvSpPr>
        <p:spPr>
          <a:xfrm>
            <a:off x="579438" y="1123334"/>
            <a:ext cx="6400800" cy="4572000"/>
          </a:xfrm>
          <a:ln w="57150">
            <a:solidFill>
              <a:srgbClr val="FFFFFF"/>
            </a:solidFill>
          </a:ln>
        </p:spPr>
        <p:txBody>
          <a:bodyPr/>
          <a:lstStyle>
            <a:lvl1pPr>
              <a:defRPr>
                <a:solidFill>
                  <a:srgbClr val="FFFFFF"/>
                </a:solidFill>
              </a:defRPr>
            </a:lvl1pPr>
          </a:lstStyle>
          <a:p>
            <a:endParaRPr lang="en-US"/>
          </a:p>
        </p:txBody>
      </p:sp>
      <p:sp>
        <p:nvSpPr>
          <p:cNvPr id="11" name="Text Placeholder 10">
            <a:extLst>
              <a:ext uri="{FF2B5EF4-FFF2-40B4-BE49-F238E27FC236}">
                <a16:creationId xmlns:a16="http://schemas.microsoft.com/office/drawing/2014/main" id="{F2C918C1-A279-9406-3970-81B8CC636D08}"/>
              </a:ext>
            </a:extLst>
          </p:cNvPr>
          <p:cNvSpPr>
            <a:spLocks noGrp="1"/>
          </p:cNvSpPr>
          <p:nvPr>
            <p:ph type="body" sz="quarter" idx="11"/>
          </p:nvPr>
        </p:nvSpPr>
        <p:spPr>
          <a:xfrm>
            <a:off x="7237872" y="917727"/>
            <a:ext cx="4816475" cy="914400"/>
          </a:xfrm>
        </p:spPr>
        <p:txBody>
          <a:bodyPr>
            <a:noAutofit/>
          </a:bodyPr>
          <a:lstStyle>
            <a:lvl1pPr marL="0" indent="0">
              <a:buNone/>
              <a:defRPr sz="7200">
                <a:solidFill>
                  <a:srgbClr val="002A40"/>
                </a:solidFill>
                <a:latin typeface="Sarah Script" panose="00000400000000000000" pitchFamily="2" charset="0"/>
              </a:defRPr>
            </a:lvl1pPr>
          </a:lstStyle>
          <a:p>
            <a:pPr lvl="0"/>
            <a:r>
              <a:rPr lang="en-US" dirty="0"/>
              <a:t>Click to edit</a:t>
            </a:r>
          </a:p>
        </p:txBody>
      </p:sp>
      <p:pic>
        <p:nvPicPr>
          <p:cNvPr id="12" name="Picture 11" descr="A white text on a black background&#10;&#10;Description automatically generated">
            <a:extLst>
              <a:ext uri="{FF2B5EF4-FFF2-40B4-BE49-F238E27FC236}">
                <a16:creationId xmlns:a16="http://schemas.microsoft.com/office/drawing/2014/main" id="{6BE8C0CF-2013-7FCB-DABD-380B848914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0536" y="5907225"/>
            <a:ext cx="1485927" cy="548640"/>
          </a:xfrm>
          <a:prstGeom prst="rect">
            <a:avLst/>
          </a:prstGeom>
        </p:spPr>
      </p:pic>
    </p:spTree>
    <p:extLst>
      <p:ext uri="{BB962C8B-B14F-4D97-AF65-F5344CB8AC3E}">
        <p14:creationId xmlns:p14="http://schemas.microsoft.com/office/powerpoint/2010/main" val="210043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5DBEF2DD-7AEF-333D-9908-CDC3D18833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3149" y="5669280"/>
            <a:ext cx="2013255" cy="914400"/>
          </a:xfrm>
          <a:prstGeom prst="rect">
            <a:avLst/>
          </a:prstGeom>
        </p:spPr>
      </p:pic>
      <p:sp>
        <p:nvSpPr>
          <p:cNvPr id="9" name="Rectangle 8">
            <a:extLst>
              <a:ext uri="{FF2B5EF4-FFF2-40B4-BE49-F238E27FC236}">
                <a16:creationId xmlns:a16="http://schemas.microsoft.com/office/drawing/2014/main" id="{6C07A515-3512-297C-455D-2FBDD85CED39}"/>
              </a:ext>
            </a:extLst>
          </p:cNvPr>
          <p:cNvSpPr/>
          <p:nvPr userDrawn="1"/>
        </p:nvSpPr>
        <p:spPr>
          <a:xfrm>
            <a:off x="0" y="0"/>
            <a:ext cx="6096000" cy="6858000"/>
          </a:xfrm>
          <a:prstGeom prst="rect">
            <a:avLst/>
          </a:prstGeom>
          <a:solidFill>
            <a:srgbClr val="84B0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06AA47-B3C9-4FBB-5BCF-55478077EECD}"/>
              </a:ext>
            </a:extLst>
          </p:cNvPr>
          <p:cNvSpPr>
            <a:spLocks noGrp="1"/>
          </p:cNvSpPr>
          <p:nvPr>
            <p:ph type="title" hasCustomPrompt="1"/>
          </p:nvPr>
        </p:nvSpPr>
        <p:spPr>
          <a:xfrm>
            <a:off x="6454218" y="320675"/>
            <a:ext cx="5257800" cy="1325563"/>
          </a:xfrm>
        </p:spPr>
        <p:txBody>
          <a:bodyPr/>
          <a:lstStyle>
            <a:lvl1pPr>
              <a:defRPr/>
            </a:lvl1pPr>
          </a:lstStyle>
          <a:p>
            <a:r>
              <a:rPr lang="en-US" dirty="0"/>
              <a:t>Click to Edit</a:t>
            </a:r>
          </a:p>
        </p:txBody>
      </p:sp>
      <p:sp>
        <p:nvSpPr>
          <p:cNvPr id="12" name="Text Placeholder 11">
            <a:extLst>
              <a:ext uri="{FF2B5EF4-FFF2-40B4-BE49-F238E27FC236}">
                <a16:creationId xmlns:a16="http://schemas.microsoft.com/office/drawing/2014/main" id="{A11402F7-18A4-578D-D39F-F595CF79B030}"/>
              </a:ext>
            </a:extLst>
          </p:cNvPr>
          <p:cNvSpPr>
            <a:spLocks noGrp="1"/>
          </p:cNvSpPr>
          <p:nvPr>
            <p:ph type="body" sz="quarter" idx="10" hasCustomPrompt="1"/>
          </p:nvPr>
        </p:nvSpPr>
        <p:spPr>
          <a:xfrm>
            <a:off x="6454218" y="1855788"/>
            <a:ext cx="5258357" cy="3694112"/>
          </a:xfrm>
        </p:spPr>
        <p:txBody>
          <a:bodyPr/>
          <a:lstStyle>
            <a:lvl1pPr marL="0" indent="0">
              <a:buNone/>
              <a:defRPr>
                <a:solidFill>
                  <a:schemeClr val="bg1"/>
                </a:solidFill>
              </a:defRPr>
            </a:lvl1pPr>
          </a:lstStyle>
          <a:p>
            <a:pPr lvl="0"/>
            <a:r>
              <a:rPr lang="en-US" dirty="0"/>
              <a:t>Click to Edit</a:t>
            </a:r>
          </a:p>
        </p:txBody>
      </p:sp>
      <p:sp>
        <p:nvSpPr>
          <p:cNvPr id="14" name="Text Placeholder 13">
            <a:extLst>
              <a:ext uri="{FF2B5EF4-FFF2-40B4-BE49-F238E27FC236}">
                <a16:creationId xmlns:a16="http://schemas.microsoft.com/office/drawing/2014/main" id="{555CFB12-2130-CCDB-0C5E-7BA0856EEFE0}"/>
              </a:ext>
            </a:extLst>
          </p:cNvPr>
          <p:cNvSpPr>
            <a:spLocks noGrp="1"/>
          </p:cNvSpPr>
          <p:nvPr>
            <p:ph type="body" sz="quarter" idx="11" hasCustomPrompt="1"/>
          </p:nvPr>
        </p:nvSpPr>
        <p:spPr>
          <a:xfrm>
            <a:off x="198438" y="234950"/>
            <a:ext cx="5713412" cy="64373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3DED7"/>
                </a:solidFill>
                <a:effectLst/>
                <a:uLnTx/>
                <a:uFillTx/>
                <a:latin typeface="Montserrat ExtraBold" pitchFamily="2" charset="0"/>
                <a:ea typeface="+mn-ea"/>
                <a:cs typeface="+mn-cs"/>
              </a:rPr>
              <a:t>01 </a:t>
            </a:r>
            <a:r>
              <a:rPr kumimoji="0" lang="en-US" sz="2000" b="1" i="0" u="none" strike="noStrike" kern="1200" cap="none" spc="0" normalizeH="0" baseline="0" noProof="0" dirty="0">
                <a:ln>
                  <a:noFill/>
                </a:ln>
                <a:solidFill>
                  <a:srgbClr val="E3DED7"/>
                </a:solidFill>
                <a:effectLst/>
                <a:uLnTx/>
                <a:uFillTx/>
                <a:latin typeface="Montserrat Medium" pitchFamily="2" charset="0"/>
                <a:ea typeface="+mn-ea"/>
                <a:cs typeface="+mn-cs"/>
              </a:rPr>
              <a:t>Insert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3DED7"/>
              </a:solidFill>
              <a:effectLst/>
              <a:uLnTx/>
              <a:uFillTx/>
              <a:latin typeface="Montserrat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3DED7"/>
                </a:solidFill>
                <a:effectLst/>
                <a:uLnTx/>
                <a:uFillTx/>
                <a:latin typeface="Montserrat ExtraBold" pitchFamily="2" charset="0"/>
                <a:ea typeface="+mn-ea"/>
                <a:cs typeface="+mn-cs"/>
              </a:rPr>
              <a:t>02</a:t>
            </a:r>
            <a:r>
              <a:rPr kumimoji="0" lang="en-US" sz="2000" b="1" i="0" u="none" strike="noStrike" kern="1200" cap="none" spc="0" normalizeH="0" baseline="0" noProof="0" dirty="0">
                <a:ln>
                  <a:noFill/>
                </a:ln>
                <a:solidFill>
                  <a:srgbClr val="E3DED7"/>
                </a:solidFill>
                <a:effectLst/>
                <a:uLnTx/>
                <a:uFillTx/>
                <a:latin typeface="Montserrat Medium" pitchFamily="2" charset="0"/>
                <a:ea typeface="+mn-ea"/>
                <a:cs typeface="+mn-cs"/>
              </a:rPr>
              <a:t> Insert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3DED7"/>
              </a:solidFill>
              <a:effectLst/>
              <a:uLnTx/>
              <a:uFillTx/>
              <a:latin typeface="Montserrat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3DED7"/>
                </a:solidFill>
                <a:effectLst/>
                <a:uLnTx/>
                <a:uFillTx/>
                <a:latin typeface="Montserrat ExtraBold" pitchFamily="2" charset="0"/>
                <a:ea typeface="+mn-ea"/>
                <a:cs typeface="+mn-cs"/>
              </a:rPr>
              <a:t>03</a:t>
            </a:r>
            <a:r>
              <a:rPr kumimoji="0" lang="en-US" sz="2000" b="1" i="0" u="none" strike="noStrike" kern="1200" cap="none" spc="0" normalizeH="0" baseline="0" noProof="0" dirty="0">
                <a:ln>
                  <a:noFill/>
                </a:ln>
                <a:solidFill>
                  <a:srgbClr val="E3DED7"/>
                </a:solidFill>
                <a:effectLst/>
                <a:uLnTx/>
                <a:uFillTx/>
                <a:latin typeface="Montserrat Medium" pitchFamily="2" charset="0"/>
                <a:ea typeface="+mn-ea"/>
                <a:cs typeface="+mn-cs"/>
              </a:rPr>
              <a:t> Insert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3DED7"/>
              </a:solidFill>
              <a:effectLst/>
              <a:uLnTx/>
              <a:uFillTx/>
              <a:latin typeface="Montserrat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3DED7"/>
                </a:solidFill>
                <a:effectLst/>
                <a:uLnTx/>
                <a:uFillTx/>
                <a:latin typeface="Montserrat ExtraBold" pitchFamily="2" charset="0"/>
                <a:ea typeface="+mn-ea"/>
                <a:cs typeface="+mn-cs"/>
              </a:rPr>
              <a:t>04</a:t>
            </a:r>
            <a:r>
              <a:rPr kumimoji="0" lang="en-US" sz="2000" b="1" i="0" u="none" strike="noStrike" kern="1200" cap="none" spc="0" normalizeH="0" baseline="0" noProof="0" dirty="0">
                <a:ln>
                  <a:noFill/>
                </a:ln>
                <a:solidFill>
                  <a:srgbClr val="E3DED7"/>
                </a:solidFill>
                <a:effectLst/>
                <a:uLnTx/>
                <a:uFillTx/>
                <a:latin typeface="Montserrat Medium" pitchFamily="2" charset="0"/>
                <a:ea typeface="+mn-ea"/>
                <a:cs typeface="+mn-cs"/>
              </a:rPr>
              <a:t> Insert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3DED7"/>
              </a:solidFill>
              <a:effectLst/>
              <a:uLnTx/>
              <a:uFillTx/>
              <a:latin typeface="Montserrat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3DED7"/>
                </a:solidFill>
                <a:effectLst/>
                <a:uLnTx/>
                <a:uFillTx/>
                <a:latin typeface="Montserrat ExtraBold" pitchFamily="2" charset="0"/>
                <a:ea typeface="+mn-ea"/>
                <a:cs typeface="+mn-cs"/>
              </a:rPr>
              <a:t>05</a:t>
            </a:r>
            <a:r>
              <a:rPr kumimoji="0" lang="en-US" sz="2000" b="1" i="0" u="none" strike="noStrike" kern="1200" cap="none" spc="0" normalizeH="0" baseline="0" noProof="0" dirty="0">
                <a:ln>
                  <a:noFill/>
                </a:ln>
                <a:solidFill>
                  <a:srgbClr val="E3DED7"/>
                </a:solidFill>
                <a:effectLst/>
                <a:uLnTx/>
                <a:uFillTx/>
                <a:latin typeface="Montserrat Medium" pitchFamily="2" charset="0"/>
                <a:ea typeface="+mn-ea"/>
                <a:cs typeface="+mn-cs"/>
              </a:rPr>
              <a:t> Insert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3DED7"/>
              </a:solidFill>
              <a:effectLst/>
              <a:uLnTx/>
              <a:uFillTx/>
              <a:latin typeface="Montserrat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3DED7"/>
                </a:solidFill>
                <a:effectLst/>
                <a:uLnTx/>
                <a:uFillTx/>
                <a:latin typeface="Montserrat ExtraBold" pitchFamily="2" charset="0"/>
                <a:ea typeface="+mn-ea"/>
                <a:cs typeface="+mn-cs"/>
              </a:rPr>
              <a:t>06</a:t>
            </a:r>
            <a:r>
              <a:rPr kumimoji="0" lang="en-US" sz="2000" b="1" i="0" u="none" strike="noStrike" kern="1200" cap="none" spc="0" normalizeH="0" baseline="0" noProof="0" dirty="0">
                <a:ln>
                  <a:noFill/>
                </a:ln>
                <a:solidFill>
                  <a:srgbClr val="E3DED7"/>
                </a:solidFill>
                <a:effectLst/>
                <a:uLnTx/>
                <a:uFillTx/>
                <a:latin typeface="Montserrat Medium" pitchFamily="2" charset="0"/>
                <a:ea typeface="+mn-ea"/>
                <a:cs typeface="+mn-cs"/>
              </a:rPr>
              <a:t> Insert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3DED7"/>
              </a:solidFill>
              <a:effectLst/>
              <a:uLnTx/>
              <a:uFillTx/>
              <a:latin typeface="Montserrat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3DED7"/>
                </a:solidFill>
                <a:effectLst/>
                <a:uLnTx/>
                <a:uFillTx/>
                <a:latin typeface="Montserrat ExtraBold" pitchFamily="2" charset="0"/>
                <a:ea typeface="+mn-ea"/>
                <a:cs typeface="+mn-cs"/>
              </a:rPr>
              <a:t>07</a:t>
            </a:r>
            <a:r>
              <a:rPr kumimoji="0" lang="en-US" sz="2000" b="1" i="0" u="none" strike="noStrike" kern="1200" cap="none" spc="0" normalizeH="0" baseline="0" noProof="0" dirty="0">
                <a:ln>
                  <a:noFill/>
                </a:ln>
                <a:solidFill>
                  <a:srgbClr val="E3DED7"/>
                </a:solidFill>
                <a:effectLst/>
                <a:uLnTx/>
                <a:uFillTx/>
                <a:latin typeface="Montserrat Medium" pitchFamily="2" charset="0"/>
                <a:ea typeface="+mn-ea"/>
                <a:cs typeface="+mn-cs"/>
              </a:rPr>
              <a:t> Insert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3DED7"/>
              </a:solidFill>
              <a:effectLst/>
              <a:uLnTx/>
              <a:uFillTx/>
              <a:latin typeface="Montserrat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3DED7"/>
                </a:solidFill>
                <a:effectLst/>
                <a:uLnTx/>
                <a:uFillTx/>
                <a:latin typeface="Montserrat ExtraBold" pitchFamily="2" charset="0"/>
                <a:ea typeface="+mn-ea"/>
                <a:cs typeface="+mn-cs"/>
              </a:rPr>
              <a:t>08</a:t>
            </a:r>
            <a:r>
              <a:rPr kumimoji="0" lang="en-US" sz="2000" b="1" i="0" u="none" strike="noStrike" kern="1200" cap="none" spc="0" normalizeH="0" baseline="0" noProof="0" dirty="0">
                <a:ln>
                  <a:noFill/>
                </a:ln>
                <a:solidFill>
                  <a:srgbClr val="E3DED7"/>
                </a:solidFill>
                <a:effectLst/>
                <a:uLnTx/>
                <a:uFillTx/>
                <a:latin typeface="Montserrat Medium" pitchFamily="2" charset="0"/>
                <a:ea typeface="+mn-ea"/>
                <a:cs typeface="+mn-cs"/>
              </a:rPr>
              <a:t> Insert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3DED7"/>
              </a:solidFill>
              <a:effectLst/>
              <a:uLnTx/>
              <a:uFillTx/>
              <a:latin typeface="Montserrat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3DED7"/>
                </a:solidFill>
                <a:effectLst/>
                <a:uLnTx/>
                <a:uFillTx/>
                <a:latin typeface="Montserrat ExtraBold" pitchFamily="2" charset="0"/>
                <a:ea typeface="+mn-ea"/>
                <a:cs typeface="+mn-cs"/>
              </a:rPr>
              <a:t>09</a:t>
            </a:r>
            <a:r>
              <a:rPr kumimoji="0" lang="en-US" sz="2000" b="1" i="0" u="none" strike="noStrike" kern="1200" cap="none" spc="0" normalizeH="0" baseline="0" noProof="0" dirty="0">
                <a:ln>
                  <a:noFill/>
                </a:ln>
                <a:solidFill>
                  <a:srgbClr val="E3DED7"/>
                </a:solidFill>
                <a:effectLst/>
                <a:uLnTx/>
                <a:uFillTx/>
                <a:latin typeface="Montserrat Medium" pitchFamily="2" charset="0"/>
                <a:ea typeface="+mn-ea"/>
                <a:cs typeface="+mn-cs"/>
              </a:rPr>
              <a:t> Insert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3DED7"/>
              </a:solidFill>
              <a:effectLst/>
              <a:uLnTx/>
              <a:uFillTx/>
              <a:latin typeface="Montserrat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3DED7"/>
                </a:solidFill>
                <a:effectLst/>
                <a:uLnTx/>
                <a:uFillTx/>
                <a:latin typeface="Montserrat ExtraBold" pitchFamily="2" charset="0"/>
                <a:ea typeface="+mn-ea"/>
                <a:cs typeface="+mn-cs"/>
              </a:rPr>
              <a:t>10</a:t>
            </a:r>
            <a:r>
              <a:rPr kumimoji="0" lang="en-US" sz="2000" b="1" i="0" u="none" strike="noStrike" kern="1200" cap="none" spc="0" normalizeH="0" baseline="0" noProof="0">
                <a:ln>
                  <a:noFill/>
                </a:ln>
                <a:solidFill>
                  <a:srgbClr val="E3DED7"/>
                </a:solidFill>
                <a:effectLst/>
                <a:uLnTx/>
                <a:uFillTx/>
                <a:latin typeface="Montserrat Medium" pitchFamily="2" charset="0"/>
                <a:ea typeface="+mn-ea"/>
                <a:cs typeface="+mn-cs"/>
              </a:rPr>
              <a:t> Insert text</a:t>
            </a:r>
            <a:endParaRPr kumimoji="0" lang="en-US" sz="2000" b="1" i="0" u="none" strike="noStrike" kern="1200" cap="none" spc="0" normalizeH="0" baseline="0" noProof="0" dirty="0">
              <a:ln>
                <a:noFill/>
              </a:ln>
              <a:solidFill>
                <a:srgbClr val="E3DED7"/>
              </a:solidFill>
              <a:effectLst/>
              <a:uLnTx/>
              <a:uFillTx/>
              <a:latin typeface="Montserrat Medium" pitchFamily="2" charset="0"/>
              <a:ea typeface="+mn-ea"/>
              <a:cs typeface="+mn-cs"/>
            </a:endParaRPr>
          </a:p>
        </p:txBody>
      </p:sp>
    </p:spTree>
    <p:extLst>
      <p:ext uri="{BB962C8B-B14F-4D97-AF65-F5344CB8AC3E}">
        <p14:creationId xmlns:p14="http://schemas.microsoft.com/office/powerpoint/2010/main" val="23021621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Photo with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EC897-D692-2BCA-0857-D1889DC1D1F0}"/>
              </a:ext>
            </a:extLst>
          </p:cNvPr>
          <p:cNvSpPr>
            <a:spLocks noGrp="1"/>
          </p:cNvSpPr>
          <p:nvPr>
            <p:ph type="title" hasCustomPrompt="1"/>
          </p:nvPr>
        </p:nvSpPr>
        <p:spPr>
          <a:xfrm>
            <a:off x="9075174" y="2395136"/>
            <a:ext cx="2979173" cy="1911393"/>
          </a:xfrm>
          <a:solidFill>
            <a:srgbClr val="8DB7C9"/>
          </a:solidFill>
        </p:spPr>
        <p:txBody>
          <a:bodyPr>
            <a:normAutofit/>
          </a:bodyPr>
          <a:lstStyle>
            <a:lvl1pPr algn="ctr">
              <a:defRPr sz="1800">
                <a:solidFill>
                  <a:srgbClr val="002A40"/>
                </a:solidFill>
                <a:latin typeface="Montserrat Medium" pitchFamily="2" charset="0"/>
              </a:defRPr>
            </a:lvl1pPr>
          </a:lstStyle>
          <a:p>
            <a:r>
              <a:rPr lang="en-US" dirty="0"/>
              <a:t>Click to edit text</a:t>
            </a:r>
          </a:p>
        </p:txBody>
      </p:sp>
      <p:sp>
        <p:nvSpPr>
          <p:cNvPr id="6" name="Rectangle 5">
            <a:extLst>
              <a:ext uri="{FF2B5EF4-FFF2-40B4-BE49-F238E27FC236}">
                <a16:creationId xmlns:a16="http://schemas.microsoft.com/office/drawing/2014/main" id="{39B7F950-FC89-8D25-C2F6-BBB120B23331}"/>
              </a:ext>
            </a:extLst>
          </p:cNvPr>
          <p:cNvSpPr/>
          <p:nvPr userDrawn="1"/>
        </p:nvSpPr>
        <p:spPr>
          <a:xfrm>
            <a:off x="0" y="1"/>
            <a:ext cx="5201265" cy="6858001"/>
          </a:xfrm>
          <a:prstGeom prst="rect">
            <a:avLst/>
          </a:prstGeom>
          <a:solidFill>
            <a:srgbClr val="8DB7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35113CEC-472E-4C87-DD11-D54B30B0EBE4}"/>
              </a:ext>
            </a:extLst>
          </p:cNvPr>
          <p:cNvSpPr/>
          <p:nvPr userDrawn="1"/>
        </p:nvSpPr>
        <p:spPr>
          <a:xfrm flipH="1">
            <a:off x="-1" y="0"/>
            <a:ext cx="5201263" cy="3061856"/>
          </a:xfrm>
          <a:custGeom>
            <a:avLst/>
            <a:gdLst>
              <a:gd name="connsiteX0" fmla="*/ 13746 w 4482577"/>
              <a:gd name="connsiteY0" fmla="*/ 0 h 3137971"/>
              <a:gd name="connsiteX1" fmla="*/ 4482577 w 4482577"/>
              <a:gd name="connsiteY1" fmla="*/ 0 h 3137971"/>
              <a:gd name="connsiteX2" fmla="*/ 4482577 w 4482577"/>
              <a:gd name="connsiteY2" fmla="*/ 2621134 h 3137971"/>
              <a:gd name="connsiteX3" fmla="*/ 4445806 w 4482577"/>
              <a:gd name="connsiteY3" fmla="*/ 2648757 h 3137971"/>
              <a:gd name="connsiteX4" fmla="*/ 2851503 w 4482577"/>
              <a:gd name="connsiteY4" fmla="*/ 3137971 h 3137971"/>
              <a:gd name="connsiteX5" fmla="*/ 0 w 4482577"/>
              <a:gd name="connsiteY5" fmla="*/ 273454 h 313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2577" h="3137971">
                <a:moveTo>
                  <a:pt x="13746" y="0"/>
                </a:moveTo>
                <a:lnTo>
                  <a:pt x="4482577" y="0"/>
                </a:lnTo>
                <a:lnTo>
                  <a:pt x="4482577" y="2621134"/>
                </a:lnTo>
                <a:lnTo>
                  <a:pt x="4445806" y="2648757"/>
                </a:lnTo>
                <a:cubicBezTo>
                  <a:pt x="3990703" y="2957621"/>
                  <a:pt x="3442069" y="3137971"/>
                  <a:pt x="2851503" y="3137971"/>
                </a:cubicBezTo>
                <a:cubicBezTo>
                  <a:pt x="1276661" y="3137971"/>
                  <a:pt x="0" y="1855483"/>
                  <a:pt x="0" y="273454"/>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id="{2801A190-185B-C37F-6494-86D28424EE32}"/>
              </a:ext>
            </a:extLst>
          </p:cNvPr>
          <p:cNvSpPr/>
          <p:nvPr userDrawn="1"/>
        </p:nvSpPr>
        <p:spPr>
          <a:xfrm rot="5400000" flipH="1" flipV="1">
            <a:off x="-966017" y="966021"/>
            <a:ext cx="6858000" cy="4925963"/>
          </a:xfrm>
          <a:custGeom>
            <a:avLst/>
            <a:gdLst>
              <a:gd name="connsiteX0" fmla="*/ 6858000 w 6858000"/>
              <a:gd name="connsiteY0" fmla="*/ 0 h 4496919"/>
              <a:gd name="connsiteX1" fmla="*/ 6858000 w 6858000"/>
              <a:gd name="connsiteY1" fmla="*/ 3753019 h 4496919"/>
              <a:gd name="connsiteX2" fmla="*/ 6801743 w 6858000"/>
              <a:gd name="connsiteY2" fmla="*/ 3792777 h 4496919"/>
              <a:gd name="connsiteX3" fmla="*/ 4362582 w 6858000"/>
              <a:gd name="connsiteY3" fmla="*/ 4496919 h 4496919"/>
              <a:gd name="connsiteX4" fmla="*/ 0 w 6858000"/>
              <a:gd name="connsiteY4" fmla="*/ 373926 h 4496919"/>
              <a:gd name="connsiteX5" fmla="*/ 19980 w 6858000"/>
              <a:gd name="connsiteY5" fmla="*/ 0 h 449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496919">
                <a:moveTo>
                  <a:pt x="6858000" y="0"/>
                </a:moveTo>
                <a:lnTo>
                  <a:pt x="6858000" y="3753019"/>
                </a:lnTo>
                <a:lnTo>
                  <a:pt x="6801743" y="3792777"/>
                </a:lnTo>
                <a:cubicBezTo>
                  <a:pt x="6105470" y="4237336"/>
                  <a:pt x="5266102" y="4496919"/>
                  <a:pt x="4362582" y="4496919"/>
                </a:cubicBezTo>
                <a:cubicBezTo>
                  <a:pt x="1953194" y="4496919"/>
                  <a:pt x="0" y="2650992"/>
                  <a:pt x="0" y="373926"/>
                </a:cubicBezTo>
                <a:lnTo>
                  <a:pt x="19980" y="0"/>
                </a:lnTo>
                <a:close/>
              </a:path>
            </a:pathLst>
          </a:custGeom>
          <a:solidFill>
            <a:srgbClr val="002A4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F668991B-FAF8-2FCE-37CB-9340D274E4B2}"/>
              </a:ext>
            </a:extLst>
          </p:cNvPr>
          <p:cNvSpPr/>
          <p:nvPr userDrawn="1"/>
        </p:nvSpPr>
        <p:spPr>
          <a:xfrm flipH="1">
            <a:off x="1578" y="4"/>
            <a:ext cx="4855556" cy="3061855"/>
          </a:xfrm>
          <a:custGeom>
            <a:avLst/>
            <a:gdLst>
              <a:gd name="connsiteX0" fmla="*/ 4416440 w 4416440"/>
              <a:gd name="connsiteY0" fmla="*/ 0 h 3061855"/>
              <a:gd name="connsiteX1" fmla="*/ 662610 w 4416440"/>
              <a:gd name="connsiteY1" fmla="*/ 0 h 3061855"/>
              <a:gd name="connsiteX2" fmla="*/ 622852 w 4416440"/>
              <a:gd name="connsiteY2" fmla="*/ 56257 h 3061855"/>
              <a:gd name="connsiteX3" fmla="*/ 24288 w 4416440"/>
              <a:gd name="connsiteY3" fmla="*/ 1510185 h 3061855"/>
              <a:gd name="connsiteX4" fmla="*/ 0 w 4416440"/>
              <a:gd name="connsiteY4" fmla="*/ 1644376 h 3061855"/>
              <a:gd name="connsiteX5" fmla="*/ 123316 w 4416440"/>
              <a:gd name="connsiteY5" fmla="*/ 1829551 h 3061855"/>
              <a:gd name="connsiteX6" fmla="*/ 2663905 w 4416440"/>
              <a:gd name="connsiteY6" fmla="*/ 3061855 h 3061855"/>
              <a:gd name="connsiteX7" fmla="*/ 4376931 w 4416440"/>
              <a:gd name="connsiteY7" fmla="*/ 2584508 h 3061855"/>
              <a:gd name="connsiteX8" fmla="*/ 4416440 w 4416440"/>
              <a:gd name="connsiteY8" fmla="*/ 2557555 h 306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6440" h="3061855">
                <a:moveTo>
                  <a:pt x="4416440" y="0"/>
                </a:moveTo>
                <a:lnTo>
                  <a:pt x="662610" y="0"/>
                </a:lnTo>
                <a:lnTo>
                  <a:pt x="622852" y="56257"/>
                </a:lnTo>
                <a:cubicBezTo>
                  <a:pt x="345003" y="491427"/>
                  <a:pt x="139410" y="982494"/>
                  <a:pt x="24288" y="1510185"/>
                </a:cubicBezTo>
                <a:lnTo>
                  <a:pt x="0" y="1644376"/>
                </a:lnTo>
                <a:lnTo>
                  <a:pt x="123316" y="1829551"/>
                </a:lnTo>
                <a:cubicBezTo>
                  <a:pt x="673911" y="2573035"/>
                  <a:pt x="1606333" y="3061855"/>
                  <a:pt x="2663905" y="3061855"/>
                </a:cubicBezTo>
                <a:cubicBezTo>
                  <a:pt x="3298448" y="3061855"/>
                  <a:pt x="3887937" y="2885880"/>
                  <a:pt x="4376931" y="2584508"/>
                </a:cubicBezTo>
                <a:lnTo>
                  <a:pt x="4416440" y="2557555"/>
                </a:lnTo>
                <a:close/>
              </a:path>
            </a:pathLst>
          </a:custGeom>
          <a:solidFill>
            <a:srgbClr val="3F738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Picture Placeholder 4">
            <a:extLst>
              <a:ext uri="{FF2B5EF4-FFF2-40B4-BE49-F238E27FC236}">
                <a16:creationId xmlns:a16="http://schemas.microsoft.com/office/drawing/2014/main" id="{B08C2CC7-368C-8686-1507-BBC408ECE729}"/>
              </a:ext>
            </a:extLst>
          </p:cNvPr>
          <p:cNvSpPr>
            <a:spLocks noGrp="1"/>
          </p:cNvSpPr>
          <p:nvPr>
            <p:ph type="pic" sz="quarter" idx="10"/>
          </p:nvPr>
        </p:nvSpPr>
        <p:spPr>
          <a:xfrm>
            <a:off x="3306797" y="1145456"/>
            <a:ext cx="5532403" cy="4572000"/>
          </a:xfrm>
        </p:spPr>
        <p:txBody>
          <a:bodyPr/>
          <a:lstStyle/>
          <a:p>
            <a:endParaRPr lang="en-US"/>
          </a:p>
        </p:txBody>
      </p:sp>
      <p:pic>
        <p:nvPicPr>
          <p:cNvPr id="12" name="Picture 11" descr="A white text on a black background&#10;&#10;Description automatically generated">
            <a:extLst>
              <a:ext uri="{FF2B5EF4-FFF2-40B4-BE49-F238E27FC236}">
                <a16:creationId xmlns:a16="http://schemas.microsoft.com/office/drawing/2014/main" id="{6BE8C0CF-2013-7FCB-DABD-380B848914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6025" y="6035043"/>
            <a:ext cx="1485927" cy="548640"/>
          </a:xfrm>
          <a:prstGeom prst="rect">
            <a:avLst/>
          </a:prstGeom>
        </p:spPr>
      </p:pic>
      <p:sp>
        <p:nvSpPr>
          <p:cNvPr id="3" name="Content Placeholder 2">
            <a:extLst>
              <a:ext uri="{FF2B5EF4-FFF2-40B4-BE49-F238E27FC236}">
                <a16:creationId xmlns:a16="http://schemas.microsoft.com/office/drawing/2014/main" id="{D5D11493-8419-2551-9002-892F8F9FB13B}"/>
              </a:ext>
            </a:extLst>
          </p:cNvPr>
          <p:cNvSpPr>
            <a:spLocks noGrp="1"/>
          </p:cNvSpPr>
          <p:nvPr>
            <p:ph idx="1" hasCustomPrompt="1"/>
          </p:nvPr>
        </p:nvSpPr>
        <p:spPr>
          <a:xfrm>
            <a:off x="137653" y="274317"/>
            <a:ext cx="3033070" cy="630936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A85A345F-28CE-0CE0-43EC-0329E394B295}"/>
              </a:ext>
            </a:extLst>
          </p:cNvPr>
          <p:cNvSpPr txBox="1"/>
          <p:nvPr userDrawn="1"/>
        </p:nvSpPr>
        <p:spPr>
          <a:xfrm>
            <a:off x="9162259" y="1648691"/>
            <a:ext cx="1475160" cy="1323439"/>
          </a:xfrm>
          <a:prstGeom prst="rect">
            <a:avLst/>
          </a:prstGeom>
          <a:noFill/>
        </p:spPr>
        <p:txBody>
          <a:bodyPr wrap="square">
            <a:spAutoFit/>
          </a:bodyPr>
          <a:lstStyle/>
          <a:p>
            <a:r>
              <a:rPr lang="en-US" sz="8000" b="1" dirty="0">
                <a:solidFill>
                  <a:srgbClr val="8DB7C9"/>
                </a:solidFill>
                <a:latin typeface="Montserrat ExtraBold" pitchFamily="2" charset="0"/>
              </a:rPr>
              <a:t>“</a:t>
            </a:r>
          </a:p>
        </p:txBody>
      </p:sp>
      <p:sp>
        <p:nvSpPr>
          <p:cNvPr id="10" name="TextBox 9">
            <a:extLst>
              <a:ext uri="{FF2B5EF4-FFF2-40B4-BE49-F238E27FC236}">
                <a16:creationId xmlns:a16="http://schemas.microsoft.com/office/drawing/2014/main" id="{F5A5CE61-67B0-2AD1-7F0C-E50048D6B2E1}"/>
              </a:ext>
            </a:extLst>
          </p:cNvPr>
          <p:cNvSpPr txBox="1"/>
          <p:nvPr userDrawn="1"/>
        </p:nvSpPr>
        <p:spPr>
          <a:xfrm rot="10800000">
            <a:off x="11245478" y="3729202"/>
            <a:ext cx="743107" cy="1323439"/>
          </a:xfrm>
          <a:prstGeom prst="rect">
            <a:avLst/>
          </a:prstGeom>
          <a:noFill/>
        </p:spPr>
        <p:txBody>
          <a:bodyPr wrap="square">
            <a:spAutoFit/>
          </a:bodyPr>
          <a:lstStyle/>
          <a:p>
            <a:r>
              <a:rPr lang="en-US" sz="8000" b="1" dirty="0">
                <a:solidFill>
                  <a:srgbClr val="8DB7C9"/>
                </a:solidFill>
                <a:latin typeface="Montserrat ExtraBold" pitchFamily="2" charset="0"/>
              </a:rPr>
              <a:t>“</a:t>
            </a:r>
          </a:p>
        </p:txBody>
      </p:sp>
    </p:spTree>
    <p:extLst>
      <p:ext uri="{BB962C8B-B14F-4D97-AF65-F5344CB8AC3E}">
        <p14:creationId xmlns:p14="http://schemas.microsoft.com/office/powerpoint/2010/main" val="3117833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46911-8E74-3062-670F-3521B8B731BB}"/>
              </a:ext>
            </a:extLst>
          </p:cNvPr>
          <p:cNvSpPr>
            <a:spLocks noGrp="1"/>
          </p:cNvSpPr>
          <p:nvPr>
            <p:ph type="title"/>
          </p:nvPr>
        </p:nvSpPr>
        <p:spPr>
          <a:xfrm>
            <a:off x="1376516" y="365125"/>
            <a:ext cx="10662368" cy="1325563"/>
          </a:xfrm>
        </p:spPr>
        <p:txBody>
          <a:bodyPr/>
          <a:lstStyle>
            <a:lvl1pPr>
              <a:defRPr>
                <a:solidFill>
                  <a:srgbClr val="254B5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E15BEF7-E508-B41D-6AD6-DFB6A2D2D103}"/>
              </a:ext>
            </a:extLst>
          </p:cNvPr>
          <p:cNvSpPr>
            <a:spLocks noGrp="1"/>
          </p:cNvSpPr>
          <p:nvPr>
            <p:ph sz="half" idx="1"/>
          </p:nvPr>
        </p:nvSpPr>
        <p:spPr>
          <a:xfrm>
            <a:off x="1376516" y="1825625"/>
            <a:ext cx="5212080" cy="4836190"/>
          </a:xfrm>
        </p:spPr>
        <p:txBody>
          <a:bodyPr/>
          <a:lstStyle>
            <a:lvl1pPr>
              <a:defRPr>
                <a:solidFill>
                  <a:srgbClr val="3F738D"/>
                </a:solidFill>
              </a:defRPr>
            </a:lvl1pPr>
            <a:lvl2pPr>
              <a:defRPr>
                <a:solidFill>
                  <a:srgbClr val="3F738D"/>
                </a:solidFill>
              </a:defRPr>
            </a:lvl2pPr>
            <a:lvl3pPr>
              <a:defRPr>
                <a:solidFill>
                  <a:srgbClr val="3F738D"/>
                </a:solidFill>
              </a:defRPr>
            </a:lvl3pPr>
            <a:lvl4pPr>
              <a:defRPr>
                <a:solidFill>
                  <a:srgbClr val="3F738D"/>
                </a:solidFill>
              </a:defRPr>
            </a:lvl4pPr>
            <a:lvl5pPr>
              <a:defRPr>
                <a:solidFill>
                  <a:srgbClr val="3F73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6929475-B502-757D-5442-1502B119D382}"/>
              </a:ext>
            </a:extLst>
          </p:cNvPr>
          <p:cNvSpPr>
            <a:spLocks noGrp="1"/>
          </p:cNvSpPr>
          <p:nvPr>
            <p:ph sz="half" idx="2"/>
          </p:nvPr>
        </p:nvSpPr>
        <p:spPr>
          <a:xfrm>
            <a:off x="6826804" y="1825625"/>
            <a:ext cx="5212080" cy="4836190"/>
          </a:xfrm>
        </p:spPr>
        <p:txBody>
          <a:bodyPr/>
          <a:lstStyle>
            <a:lvl1pPr>
              <a:defRPr>
                <a:solidFill>
                  <a:srgbClr val="3F738D"/>
                </a:solidFill>
              </a:defRPr>
            </a:lvl1pPr>
            <a:lvl2pPr>
              <a:defRPr>
                <a:solidFill>
                  <a:srgbClr val="3F738D"/>
                </a:solidFill>
              </a:defRPr>
            </a:lvl2pPr>
            <a:lvl3pPr>
              <a:defRPr>
                <a:solidFill>
                  <a:srgbClr val="3F738D"/>
                </a:solidFill>
              </a:defRPr>
            </a:lvl3pPr>
            <a:lvl4pPr>
              <a:defRPr>
                <a:solidFill>
                  <a:srgbClr val="3F738D"/>
                </a:solidFill>
              </a:defRPr>
            </a:lvl4pPr>
            <a:lvl5pPr>
              <a:defRPr>
                <a:solidFill>
                  <a:srgbClr val="3F73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a:extLst>
              <a:ext uri="{FF2B5EF4-FFF2-40B4-BE49-F238E27FC236}">
                <a16:creationId xmlns:a16="http://schemas.microsoft.com/office/drawing/2014/main" id="{19C2C60A-0128-4D2E-5397-E8882F803A5C}"/>
              </a:ext>
            </a:extLst>
          </p:cNvPr>
          <p:cNvGrpSpPr/>
          <p:nvPr userDrawn="1"/>
        </p:nvGrpSpPr>
        <p:grpSpPr>
          <a:xfrm>
            <a:off x="-3586635" y="0"/>
            <a:ext cx="4816381" cy="6858001"/>
            <a:chOff x="0" y="-3"/>
            <a:chExt cx="4816381" cy="6858001"/>
          </a:xfrm>
        </p:grpSpPr>
        <p:sp>
          <p:nvSpPr>
            <p:cNvPr id="9" name="Freeform: Shape 8">
              <a:extLst>
                <a:ext uri="{FF2B5EF4-FFF2-40B4-BE49-F238E27FC236}">
                  <a16:creationId xmlns:a16="http://schemas.microsoft.com/office/drawing/2014/main" id="{B8F85AB2-F309-3570-4693-3DFDC2E3E357}"/>
                </a:ext>
              </a:extLst>
            </p:cNvPr>
            <p:cNvSpPr/>
            <p:nvPr userDrawn="1"/>
          </p:nvSpPr>
          <p:spPr>
            <a:xfrm>
              <a:off x="0" y="-3"/>
              <a:ext cx="4816381" cy="6858001"/>
            </a:xfrm>
            <a:custGeom>
              <a:avLst/>
              <a:gdLst>
                <a:gd name="connsiteX0" fmla="*/ 0 w 4816381"/>
                <a:gd name="connsiteY0" fmla="*/ 0 h 6858001"/>
                <a:gd name="connsiteX1" fmla="*/ 4816381 w 4816381"/>
                <a:gd name="connsiteY1" fmla="*/ 0 h 6858001"/>
                <a:gd name="connsiteX2" fmla="*/ 4816381 w 4816381"/>
                <a:gd name="connsiteY2" fmla="*/ 6858001 h 6858001"/>
                <a:gd name="connsiteX3" fmla="*/ 3581400 w 4816381"/>
                <a:gd name="connsiteY3" fmla="*/ 6858001 h 6858001"/>
                <a:gd name="connsiteX4" fmla="*/ 3581400 w 4816381"/>
                <a:gd name="connsiteY4" fmla="*/ 3 h 6858001"/>
                <a:gd name="connsiteX5" fmla="*/ 0 w 4816381"/>
                <a:gd name="connsiteY5" fmla="*/ 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381" h="6858001">
                  <a:moveTo>
                    <a:pt x="0" y="0"/>
                  </a:moveTo>
                  <a:lnTo>
                    <a:pt x="4816381" y="0"/>
                  </a:lnTo>
                  <a:lnTo>
                    <a:pt x="4816381" y="6858001"/>
                  </a:lnTo>
                  <a:lnTo>
                    <a:pt x="3581400" y="6858001"/>
                  </a:lnTo>
                  <a:lnTo>
                    <a:pt x="3581400" y="3"/>
                  </a:lnTo>
                  <a:lnTo>
                    <a:pt x="0" y="3"/>
                  </a:lnTo>
                  <a:close/>
                </a:path>
              </a:pathLst>
            </a:custGeom>
            <a:solidFill>
              <a:srgbClr val="8DB7C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01DD02B-8D5C-8A43-F19C-22D381D6D4DE}"/>
                </a:ext>
              </a:extLst>
            </p:cNvPr>
            <p:cNvSpPr/>
            <p:nvPr userDrawn="1"/>
          </p:nvSpPr>
          <p:spPr>
            <a:xfrm flipH="1">
              <a:off x="0" y="-3"/>
              <a:ext cx="4816381" cy="2505485"/>
            </a:xfrm>
            <a:custGeom>
              <a:avLst/>
              <a:gdLst>
                <a:gd name="connsiteX0" fmla="*/ 4816381 w 4816381"/>
                <a:gd name="connsiteY0" fmla="*/ 0 h 2505485"/>
                <a:gd name="connsiteX1" fmla="*/ 14770 w 4816381"/>
                <a:gd name="connsiteY1" fmla="*/ 0 h 2505485"/>
                <a:gd name="connsiteX2" fmla="*/ 0 w 4816381"/>
                <a:gd name="connsiteY2" fmla="*/ 266821 h 2505485"/>
                <a:gd name="connsiteX3" fmla="*/ 1114955 w 4816381"/>
                <a:gd name="connsiteY3" fmla="*/ 2423606 h 2505485"/>
                <a:gd name="connsiteX4" fmla="*/ 1234981 w 4816381"/>
                <a:gd name="connsiteY4" fmla="*/ 2505485 h 2505485"/>
                <a:gd name="connsiteX5" fmla="*/ 1234981 w 4816381"/>
                <a:gd name="connsiteY5" fmla="*/ 4 h 2505485"/>
                <a:gd name="connsiteX6" fmla="*/ 4816381 w 4816381"/>
                <a:gd name="connsiteY6" fmla="*/ 4 h 250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6381" h="2505485">
                  <a:moveTo>
                    <a:pt x="4816381" y="0"/>
                  </a:moveTo>
                  <a:lnTo>
                    <a:pt x="14770" y="0"/>
                  </a:lnTo>
                  <a:lnTo>
                    <a:pt x="0" y="266821"/>
                  </a:lnTo>
                  <a:cubicBezTo>
                    <a:pt x="0" y="1135127"/>
                    <a:pt x="434024" y="1910955"/>
                    <a:pt x="1114955" y="2423606"/>
                  </a:cubicBezTo>
                  <a:lnTo>
                    <a:pt x="1234981" y="2505485"/>
                  </a:lnTo>
                  <a:lnTo>
                    <a:pt x="1234981" y="4"/>
                  </a:lnTo>
                  <a:lnTo>
                    <a:pt x="4816381" y="4"/>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D8E0D36-3427-6CF3-52E8-B94221CE78AF}"/>
                </a:ext>
              </a:extLst>
            </p:cNvPr>
            <p:cNvSpPr/>
            <p:nvPr userDrawn="1"/>
          </p:nvSpPr>
          <p:spPr>
            <a:xfrm rot="5400000" flipH="1" flipV="1">
              <a:off x="-369267" y="369267"/>
              <a:ext cx="5235455" cy="4496919"/>
            </a:xfrm>
            <a:custGeom>
              <a:avLst/>
              <a:gdLst>
                <a:gd name="connsiteX0" fmla="*/ 5235455 w 5235455"/>
                <a:gd name="connsiteY0" fmla="*/ 0 h 4496919"/>
                <a:gd name="connsiteX1" fmla="*/ 5235455 w 5235455"/>
                <a:gd name="connsiteY1" fmla="*/ 3753019 h 4496919"/>
                <a:gd name="connsiteX2" fmla="*/ 5179198 w 5235455"/>
                <a:gd name="connsiteY2" fmla="*/ 3792777 h 4496919"/>
                <a:gd name="connsiteX3" fmla="*/ 2740037 w 5235455"/>
                <a:gd name="connsiteY3" fmla="*/ 4496919 h 4496919"/>
                <a:gd name="connsiteX4" fmla="*/ 129835 w 5235455"/>
                <a:gd name="connsiteY4" fmla="*/ 3677826 h 4496919"/>
                <a:gd name="connsiteX5" fmla="*/ 0 w 5235455"/>
                <a:gd name="connsiteY5" fmla="*/ 3581400 h 4496919"/>
                <a:gd name="connsiteX6" fmla="*/ 5235453 w 5235455"/>
                <a:gd name="connsiteY6" fmla="*/ 3581400 h 4496919"/>
                <a:gd name="connsiteX7" fmla="*/ 5235453 w 5235455"/>
                <a:gd name="connsiteY7" fmla="*/ 0 h 449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5455" h="4496919">
                  <a:moveTo>
                    <a:pt x="5235455" y="0"/>
                  </a:moveTo>
                  <a:lnTo>
                    <a:pt x="5235455" y="3753019"/>
                  </a:lnTo>
                  <a:lnTo>
                    <a:pt x="5179198" y="3792777"/>
                  </a:lnTo>
                  <a:cubicBezTo>
                    <a:pt x="4482925" y="4237336"/>
                    <a:pt x="3643557" y="4496919"/>
                    <a:pt x="2740037" y="4496919"/>
                  </a:cubicBezTo>
                  <a:cubicBezTo>
                    <a:pt x="1761223" y="4496919"/>
                    <a:pt x="857699" y="4192269"/>
                    <a:pt x="129835" y="3677826"/>
                  </a:cubicBezTo>
                  <a:lnTo>
                    <a:pt x="0" y="3581400"/>
                  </a:lnTo>
                  <a:lnTo>
                    <a:pt x="5235453" y="3581400"/>
                  </a:lnTo>
                  <a:lnTo>
                    <a:pt x="5235453" y="0"/>
                  </a:lnTo>
                  <a:close/>
                </a:path>
              </a:pathLst>
            </a:custGeom>
            <a:solidFill>
              <a:srgbClr val="002A4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149BB178-3559-F81A-1022-B43667520956}"/>
                </a:ext>
              </a:extLst>
            </p:cNvPr>
            <p:cNvSpPr/>
            <p:nvPr userDrawn="1"/>
          </p:nvSpPr>
          <p:spPr>
            <a:xfrm flipH="1">
              <a:off x="3581400" y="0"/>
              <a:ext cx="836620" cy="2506763"/>
            </a:xfrm>
            <a:custGeom>
              <a:avLst/>
              <a:gdLst>
                <a:gd name="connsiteX0" fmla="*/ 836620 w 836620"/>
                <a:gd name="connsiteY0" fmla="*/ 0 h 2506763"/>
                <a:gd name="connsiteX1" fmla="*/ 662610 w 836620"/>
                <a:gd name="connsiteY1" fmla="*/ 0 h 2506763"/>
                <a:gd name="connsiteX2" fmla="*/ 622852 w 836620"/>
                <a:gd name="connsiteY2" fmla="*/ 56257 h 2506763"/>
                <a:gd name="connsiteX3" fmla="*/ 24288 w 836620"/>
                <a:gd name="connsiteY3" fmla="*/ 1510185 h 2506763"/>
                <a:gd name="connsiteX4" fmla="*/ 0 w 836620"/>
                <a:gd name="connsiteY4" fmla="*/ 1644376 h 2506763"/>
                <a:gd name="connsiteX5" fmla="*/ 123316 w 836620"/>
                <a:gd name="connsiteY5" fmla="*/ 1829551 h 2506763"/>
                <a:gd name="connsiteX6" fmla="*/ 603844 w 836620"/>
                <a:gd name="connsiteY6" fmla="*/ 2335756 h 2506763"/>
                <a:gd name="connsiteX7" fmla="*/ 836620 w 836620"/>
                <a:gd name="connsiteY7" fmla="*/ 2506763 h 25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620" h="2506763">
                  <a:moveTo>
                    <a:pt x="836620" y="0"/>
                  </a:moveTo>
                  <a:lnTo>
                    <a:pt x="662610" y="0"/>
                  </a:lnTo>
                  <a:lnTo>
                    <a:pt x="622852" y="56257"/>
                  </a:lnTo>
                  <a:cubicBezTo>
                    <a:pt x="345003" y="491427"/>
                    <a:pt x="139410" y="982494"/>
                    <a:pt x="24288" y="1510185"/>
                  </a:cubicBezTo>
                  <a:lnTo>
                    <a:pt x="0" y="1644376"/>
                  </a:lnTo>
                  <a:lnTo>
                    <a:pt x="123316" y="1829551"/>
                  </a:lnTo>
                  <a:cubicBezTo>
                    <a:pt x="260965" y="2015422"/>
                    <a:pt x="422478" y="2185377"/>
                    <a:pt x="603844" y="2335756"/>
                  </a:cubicBezTo>
                  <a:lnTo>
                    <a:pt x="836620" y="2506763"/>
                  </a:lnTo>
                  <a:close/>
                </a:path>
              </a:pathLst>
            </a:custGeom>
            <a:solidFill>
              <a:srgbClr val="3F738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4" name="Picture 13" descr="A white letter on a black background&#10;&#10;Description automatically generated">
            <a:extLst>
              <a:ext uri="{FF2B5EF4-FFF2-40B4-BE49-F238E27FC236}">
                <a16:creationId xmlns:a16="http://schemas.microsoft.com/office/drawing/2014/main" id="{D4EE697C-8FAB-21A0-4061-A4A2ACC7A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984" y="5747415"/>
            <a:ext cx="723245" cy="914400"/>
          </a:xfrm>
          <a:prstGeom prst="rect">
            <a:avLst/>
          </a:prstGeom>
        </p:spPr>
      </p:pic>
    </p:spTree>
    <p:extLst>
      <p:ext uri="{BB962C8B-B14F-4D97-AF65-F5344CB8AC3E}">
        <p14:creationId xmlns:p14="http://schemas.microsoft.com/office/powerpoint/2010/main" val="3227376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9C2C60A-0128-4D2E-5397-E8882F803A5C}"/>
              </a:ext>
            </a:extLst>
          </p:cNvPr>
          <p:cNvGrpSpPr/>
          <p:nvPr userDrawn="1"/>
        </p:nvGrpSpPr>
        <p:grpSpPr>
          <a:xfrm>
            <a:off x="-3586635" y="0"/>
            <a:ext cx="4816381" cy="6858001"/>
            <a:chOff x="0" y="-3"/>
            <a:chExt cx="4816381" cy="6858001"/>
          </a:xfrm>
        </p:grpSpPr>
        <p:sp>
          <p:nvSpPr>
            <p:cNvPr id="9" name="Freeform: Shape 8">
              <a:extLst>
                <a:ext uri="{FF2B5EF4-FFF2-40B4-BE49-F238E27FC236}">
                  <a16:creationId xmlns:a16="http://schemas.microsoft.com/office/drawing/2014/main" id="{B8F85AB2-F309-3570-4693-3DFDC2E3E357}"/>
                </a:ext>
              </a:extLst>
            </p:cNvPr>
            <p:cNvSpPr/>
            <p:nvPr userDrawn="1"/>
          </p:nvSpPr>
          <p:spPr>
            <a:xfrm>
              <a:off x="0" y="-3"/>
              <a:ext cx="4816381" cy="6858001"/>
            </a:xfrm>
            <a:custGeom>
              <a:avLst/>
              <a:gdLst>
                <a:gd name="connsiteX0" fmla="*/ 0 w 4816381"/>
                <a:gd name="connsiteY0" fmla="*/ 0 h 6858001"/>
                <a:gd name="connsiteX1" fmla="*/ 4816381 w 4816381"/>
                <a:gd name="connsiteY1" fmla="*/ 0 h 6858001"/>
                <a:gd name="connsiteX2" fmla="*/ 4816381 w 4816381"/>
                <a:gd name="connsiteY2" fmla="*/ 6858001 h 6858001"/>
                <a:gd name="connsiteX3" fmla="*/ 3581400 w 4816381"/>
                <a:gd name="connsiteY3" fmla="*/ 6858001 h 6858001"/>
                <a:gd name="connsiteX4" fmla="*/ 3581400 w 4816381"/>
                <a:gd name="connsiteY4" fmla="*/ 3 h 6858001"/>
                <a:gd name="connsiteX5" fmla="*/ 0 w 4816381"/>
                <a:gd name="connsiteY5" fmla="*/ 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381" h="6858001">
                  <a:moveTo>
                    <a:pt x="0" y="0"/>
                  </a:moveTo>
                  <a:lnTo>
                    <a:pt x="4816381" y="0"/>
                  </a:lnTo>
                  <a:lnTo>
                    <a:pt x="4816381" y="6858001"/>
                  </a:lnTo>
                  <a:lnTo>
                    <a:pt x="3581400" y="6858001"/>
                  </a:lnTo>
                  <a:lnTo>
                    <a:pt x="3581400" y="3"/>
                  </a:lnTo>
                  <a:lnTo>
                    <a:pt x="0" y="3"/>
                  </a:lnTo>
                  <a:close/>
                </a:path>
              </a:pathLst>
            </a:custGeom>
            <a:solidFill>
              <a:srgbClr val="8DB7C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01DD02B-8D5C-8A43-F19C-22D381D6D4DE}"/>
                </a:ext>
              </a:extLst>
            </p:cNvPr>
            <p:cNvSpPr/>
            <p:nvPr userDrawn="1"/>
          </p:nvSpPr>
          <p:spPr>
            <a:xfrm flipH="1">
              <a:off x="0" y="-3"/>
              <a:ext cx="4816381" cy="2505485"/>
            </a:xfrm>
            <a:custGeom>
              <a:avLst/>
              <a:gdLst>
                <a:gd name="connsiteX0" fmla="*/ 4816381 w 4816381"/>
                <a:gd name="connsiteY0" fmla="*/ 0 h 2505485"/>
                <a:gd name="connsiteX1" fmla="*/ 14770 w 4816381"/>
                <a:gd name="connsiteY1" fmla="*/ 0 h 2505485"/>
                <a:gd name="connsiteX2" fmla="*/ 0 w 4816381"/>
                <a:gd name="connsiteY2" fmla="*/ 266821 h 2505485"/>
                <a:gd name="connsiteX3" fmla="*/ 1114955 w 4816381"/>
                <a:gd name="connsiteY3" fmla="*/ 2423606 h 2505485"/>
                <a:gd name="connsiteX4" fmla="*/ 1234981 w 4816381"/>
                <a:gd name="connsiteY4" fmla="*/ 2505485 h 2505485"/>
                <a:gd name="connsiteX5" fmla="*/ 1234981 w 4816381"/>
                <a:gd name="connsiteY5" fmla="*/ 4 h 2505485"/>
                <a:gd name="connsiteX6" fmla="*/ 4816381 w 4816381"/>
                <a:gd name="connsiteY6" fmla="*/ 4 h 250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6381" h="2505485">
                  <a:moveTo>
                    <a:pt x="4816381" y="0"/>
                  </a:moveTo>
                  <a:lnTo>
                    <a:pt x="14770" y="0"/>
                  </a:lnTo>
                  <a:lnTo>
                    <a:pt x="0" y="266821"/>
                  </a:lnTo>
                  <a:cubicBezTo>
                    <a:pt x="0" y="1135127"/>
                    <a:pt x="434024" y="1910955"/>
                    <a:pt x="1114955" y="2423606"/>
                  </a:cubicBezTo>
                  <a:lnTo>
                    <a:pt x="1234981" y="2505485"/>
                  </a:lnTo>
                  <a:lnTo>
                    <a:pt x="1234981" y="4"/>
                  </a:lnTo>
                  <a:lnTo>
                    <a:pt x="4816381" y="4"/>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D8E0D36-3427-6CF3-52E8-B94221CE78AF}"/>
                </a:ext>
              </a:extLst>
            </p:cNvPr>
            <p:cNvSpPr/>
            <p:nvPr userDrawn="1"/>
          </p:nvSpPr>
          <p:spPr>
            <a:xfrm rot="5400000" flipH="1" flipV="1">
              <a:off x="-369267" y="369267"/>
              <a:ext cx="5235455" cy="4496919"/>
            </a:xfrm>
            <a:custGeom>
              <a:avLst/>
              <a:gdLst>
                <a:gd name="connsiteX0" fmla="*/ 5235455 w 5235455"/>
                <a:gd name="connsiteY0" fmla="*/ 0 h 4496919"/>
                <a:gd name="connsiteX1" fmla="*/ 5235455 w 5235455"/>
                <a:gd name="connsiteY1" fmla="*/ 3753019 h 4496919"/>
                <a:gd name="connsiteX2" fmla="*/ 5179198 w 5235455"/>
                <a:gd name="connsiteY2" fmla="*/ 3792777 h 4496919"/>
                <a:gd name="connsiteX3" fmla="*/ 2740037 w 5235455"/>
                <a:gd name="connsiteY3" fmla="*/ 4496919 h 4496919"/>
                <a:gd name="connsiteX4" fmla="*/ 129835 w 5235455"/>
                <a:gd name="connsiteY4" fmla="*/ 3677826 h 4496919"/>
                <a:gd name="connsiteX5" fmla="*/ 0 w 5235455"/>
                <a:gd name="connsiteY5" fmla="*/ 3581400 h 4496919"/>
                <a:gd name="connsiteX6" fmla="*/ 5235453 w 5235455"/>
                <a:gd name="connsiteY6" fmla="*/ 3581400 h 4496919"/>
                <a:gd name="connsiteX7" fmla="*/ 5235453 w 5235455"/>
                <a:gd name="connsiteY7" fmla="*/ 0 h 449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5455" h="4496919">
                  <a:moveTo>
                    <a:pt x="5235455" y="0"/>
                  </a:moveTo>
                  <a:lnTo>
                    <a:pt x="5235455" y="3753019"/>
                  </a:lnTo>
                  <a:lnTo>
                    <a:pt x="5179198" y="3792777"/>
                  </a:lnTo>
                  <a:cubicBezTo>
                    <a:pt x="4482925" y="4237336"/>
                    <a:pt x="3643557" y="4496919"/>
                    <a:pt x="2740037" y="4496919"/>
                  </a:cubicBezTo>
                  <a:cubicBezTo>
                    <a:pt x="1761223" y="4496919"/>
                    <a:pt x="857699" y="4192269"/>
                    <a:pt x="129835" y="3677826"/>
                  </a:cubicBezTo>
                  <a:lnTo>
                    <a:pt x="0" y="3581400"/>
                  </a:lnTo>
                  <a:lnTo>
                    <a:pt x="5235453" y="3581400"/>
                  </a:lnTo>
                  <a:lnTo>
                    <a:pt x="5235453" y="0"/>
                  </a:lnTo>
                  <a:close/>
                </a:path>
              </a:pathLst>
            </a:custGeom>
            <a:solidFill>
              <a:srgbClr val="002A4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149BB178-3559-F81A-1022-B43667520956}"/>
                </a:ext>
              </a:extLst>
            </p:cNvPr>
            <p:cNvSpPr/>
            <p:nvPr userDrawn="1"/>
          </p:nvSpPr>
          <p:spPr>
            <a:xfrm flipH="1">
              <a:off x="3581400" y="0"/>
              <a:ext cx="836620" cy="2506763"/>
            </a:xfrm>
            <a:custGeom>
              <a:avLst/>
              <a:gdLst>
                <a:gd name="connsiteX0" fmla="*/ 836620 w 836620"/>
                <a:gd name="connsiteY0" fmla="*/ 0 h 2506763"/>
                <a:gd name="connsiteX1" fmla="*/ 662610 w 836620"/>
                <a:gd name="connsiteY1" fmla="*/ 0 h 2506763"/>
                <a:gd name="connsiteX2" fmla="*/ 622852 w 836620"/>
                <a:gd name="connsiteY2" fmla="*/ 56257 h 2506763"/>
                <a:gd name="connsiteX3" fmla="*/ 24288 w 836620"/>
                <a:gd name="connsiteY3" fmla="*/ 1510185 h 2506763"/>
                <a:gd name="connsiteX4" fmla="*/ 0 w 836620"/>
                <a:gd name="connsiteY4" fmla="*/ 1644376 h 2506763"/>
                <a:gd name="connsiteX5" fmla="*/ 123316 w 836620"/>
                <a:gd name="connsiteY5" fmla="*/ 1829551 h 2506763"/>
                <a:gd name="connsiteX6" fmla="*/ 603844 w 836620"/>
                <a:gd name="connsiteY6" fmla="*/ 2335756 h 2506763"/>
                <a:gd name="connsiteX7" fmla="*/ 836620 w 836620"/>
                <a:gd name="connsiteY7" fmla="*/ 2506763 h 25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620" h="2506763">
                  <a:moveTo>
                    <a:pt x="836620" y="0"/>
                  </a:moveTo>
                  <a:lnTo>
                    <a:pt x="662610" y="0"/>
                  </a:lnTo>
                  <a:lnTo>
                    <a:pt x="622852" y="56257"/>
                  </a:lnTo>
                  <a:cubicBezTo>
                    <a:pt x="345003" y="491427"/>
                    <a:pt x="139410" y="982494"/>
                    <a:pt x="24288" y="1510185"/>
                  </a:cubicBezTo>
                  <a:lnTo>
                    <a:pt x="0" y="1644376"/>
                  </a:lnTo>
                  <a:lnTo>
                    <a:pt x="123316" y="1829551"/>
                  </a:lnTo>
                  <a:cubicBezTo>
                    <a:pt x="260965" y="2015422"/>
                    <a:pt x="422478" y="2185377"/>
                    <a:pt x="603844" y="2335756"/>
                  </a:cubicBezTo>
                  <a:lnTo>
                    <a:pt x="836620" y="2506763"/>
                  </a:lnTo>
                  <a:close/>
                </a:path>
              </a:pathLst>
            </a:custGeom>
            <a:solidFill>
              <a:srgbClr val="3F738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4" name="Picture 13" descr="A white letter on a black background&#10;&#10;Description automatically generated">
            <a:extLst>
              <a:ext uri="{FF2B5EF4-FFF2-40B4-BE49-F238E27FC236}">
                <a16:creationId xmlns:a16="http://schemas.microsoft.com/office/drawing/2014/main" id="{D4EE697C-8FAB-21A0-4061-A4A2ACC7A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984" y="5747415"/>
            <a:ext cx="723245" cy="914400"/>
          </a:xfrm>
          <a:prstGeom prst="rect">
            <a:avLst/>
          </a:prstGeom>
        </p:spPr>
      </p:pic>
    </p:spTree>
    <p:extLst>
      <p:ext uri="{BB962C8B-B14F-4D97-AF65-F5344CB8AC3E}">
        <p14:creationId xmlns:p14="http://schemas.microsoft.com/office/powerpoint/2010/main" val="346059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1C9D9EF-5BC3-88CF-D4EB-485368026617}"/>
              </a:ext>
            </a:extLst>
          </p:cNvPr>
          <p:cNvGrpSpPr/>
          <p:nvPr userDrawn="1"/>
        </p:nvGrpSpPr>
        <p:grpSpPr>
          <a:xfrm rot="5400000">
            <a:off x="3687808" y="-1632704"/>
            <a:ext cx="4816381" cy="12192001"/>
            <a:chOff x="0" y="-3"/>
            <a:chExt cx="4816381" cy="6858001"/>
          </a:xfrm>
        </p:grpSpPr>
        <p:sp>
          <p:nvSpPr>
            <p:cNvPr id="11" name="Freeform: Shape 10">
              <a:extLst>
                <a:ext uri="{FF2B5EF4-FFF2-40B4-BE49-F238E27FC236}">
                  <a16:creationId xmlns:a16="http://schemas.microsoft.com/office/drawing/2014/main" id="{905A1A87-A810-4B0E-5CAD-99D2D655F925}"/>
                </a:ext>
              </a:extLst>
            </p:cNvPr>
            <p:cNvSpPr/>
            <p:nvPr userDrawn="1"/>
          </p:nvSpPr>
          <p:spPr>
            <a:xfrm>
              <a:off x="0" y="-3"/>
              <a:ext cx="4816381" cy="6858001"/>
            </a:xfrm>
            <a:custGeom>
              <a:avLst/>
              <a:gdLst>
                <a:gd name="connsiteX0" fmla="*/ 0 w 4816381"/>
                <a:gd name="connsiteY0" fmla="*/ 0 h 6858001"/>
                <a:gd name="connsiteX1" fmla="*/ 4816381 w 4816381"/>
                <a:gd name="connsiteY1" fmla="*/ 0 h 6858001"/>
                <a:gd name="connsiteX2" fmla="*/ 4816381 w 4816381"/>
                <a:gd name="connsiteY2" fmla="*/ 6858001 h 6858001"/>
                <a:gd name="connsiteX3" fmla="*/ 3581400 w 4816381"/>
                <a:gd name="connsiteY3" fmla="*/ 6858001 h 6858001"/>
                <a:gd name="connsiteX4" fmla="*/ 3581400 w 4816381"/>
                <a:gd name="connsiteY4" fmla="*/ 3 h 6858001"/>
                <a:gd name="connsiteX5" fmla="*/ 0 w 4816381"/>
                <a:gd name="connsiteY5" fmla="*/ 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381" h="6858001">
                  <a:moveTo>
                    <a:pt x="0" y="0"/>
                  </a:moveTo>
                  <a:lnTo>
                    <a:pt x="4816381" y="0"/>
                  </a:lnTo>
                  <a:lnTo>
                    <a:pt x="4816381" y="6858001"/>
                  </a:lnTo>
                  <a:lnTo>
                    <a:pt x="3581400" y="6858001"/>
                  </a:lnTo>
                  <a:lnTo>
                    <a:pt x="3581400" y="3"/>
                  </a:lnTo>
                  <a:lnTo>
                    <a:pt x="0" y="3"/>
                  </a:lnTo>
                  <a:close/>
                </a:path>
              </a:pathLst>
            </a:custGeom>
            <a:solidFill>
              <a:srgbClr val="8DB7C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7D253CCC-291E-1679-F3B0-D06955F8B386}"/>
                </a:ext>
              </a:extLst>
            </p:cNvPr>
            <p:cNvSpPr/>
            <p:nvPr userDrawn="1"/>
          </p:nvSpPr>
          <p:spPr>
            <a:xfrm flipH="1">
              <a:off x="0" y="-3"/>
              <a:ext cx="4816381" cy="2505485"/>
            </a:xfrm>
            <a:custGeom>
              <a:avLst/>
              <a:gdLst>
                <a:gd name="connsiteX0" fmla="*/ 4816381 w 4816381"/>
                <a:gd name="connsiteY0" fmla="*/ 0 h 2505485"/>
                <a:gd name="connsiteX1" fmla="*/ 14770 w 4816381"/>
                <a:gd name="connsiteY1" fmla="*/ 0 h 2505485"/>
                <a:gd name="connsiteX2" fmla="*/ 0 w 4816381"/>
                <a:gd name="connsiteY2" fmla="*/ 266821 h 2505485"/>
                <a:gd name="connsiteX3" fmla="*/ 1114955 w 4816381"/>
                <a:gd name="connsiteY3" fmla="*/ 2423606 h 2505485"/>
                <a:gd name="connsiteX4" fmla="*/ 1234981 w 4816381"/>
                <a:gd name="connsiteY4" fmla="*/ 2505485 h 2505485"/>
                <a:gd name="connsiteX5" fmla="*/ 1234981 w 4816381"/>
                <a:gd name="connsiteY5" fmla="*/ 4 h 2505485"/>
                <a:gd name="connsiteX6" fmla="*/ 4816381 w 4816381"/>
                <a:gd name="connsiteY6" fmla="*/ 4 h 250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6381" h="2505485">
                  <a:moveTo>
                    <a:pt x="4816381" y="0"/>
                  </a:moveTo>
                  <a:lnTo>
                    <a:pt x="14770" y="0"/>
                  </a:lnTo>
                  <a:lnTo>
                    <a:pt x="0" y="266821"/>
                  </a:lnTo>
                  <a:cubicBezTo>
                    <a:pt x="0" y="1135127"/>
                    <a:pt x="434024" y="1910955"/>
                    <a:pt x="1114955" y="2423606"/>
                  </a:cubicBezTo>
                  <a:lnTo>
                    <a:pt x="1234981" y="2505485"/>
                  </a:lnTo>
                  <a:lnTo>
                    <a:pt x="1234981" y="4"/>
                  </a:lnTo>
                  <a:lnTo>
                    <a:pt x="4816381" y="4"/>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8C8C172-FD84-D313-07E0-6319249380F7}"/>
                </a:ext>
              </a:extLst>
            </p:cNvPr>
            <p:cNvSpPr/>
            <p:nvPr userDrawn="1"/>
          </p:nvSpPr>
          <p:spPr>
            <a:xfrm rot="5400000" flipH="1" flipV="1">
              <a:off x="-369267" y="369267"/>
              <a:ext cx="5235455" cy="4496919"/>
            </a:xfrm>
            <a:custGeom>
              <a:avLst/>
              <a:gdLst>
                <a:gd name="connsiteX0" fmla="*/ 5235455 w 5235455"/>
                <a:gd name="connsiteY0" fmla="*/ 0 h 4496919"/>
                <a:gd name="connsiteX1" fmla="*/ 5235455 w 5235455"/>
                <a:gd name="connsiteY1" fmla="*/ 3753019 h 4496919"/>
                <a:gd name="connsiteX2" fmla="*/ 5179198 w 5235455"/>
                <a:gd name="connsiteY2" fmla="*/ 3792777 h 4496919"/>
                <a:gd name="connsiteX3" fmla="*/ 2740037 w 5235455"/>
                <a:gd name="connsiteY3" fmla="*/ 4496919 h 4496919"/>
                <a:gd name="connsiteX4" fmla="*/ 129835 w 5235455"/>
                <a:gd name="connsiteY4" fmla="*/ 3677826 h 4496919"/>
                <a:gd name="connsiteX5" fmla="*/ 0 w 5235455"/>
                <a:gd name="connsiteY5" fmla="*/ 3581400 h 4496919"/>
                <a:gd name="connsiteX6" fmla="*/ 5235453 w 5235455"/>
                <a:gd name="connsiteY6" fmla="*/ 3581400 h 4496919"/>
                <a:gd name="connsiteX7" fmla="*/ 5235453 w 5235455"/>
                <a:gd name="connsiteY7" fmla="*/ 0 h 449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5455" h="4496919">
                  <a:moveTo>
                    <a:pt x="5235455" y="0"/>
                  </a:moveTo>
                  <a:lnTo>
                    <a:pt x="5235455" y="3753019"/>
                  </a:lnTo>
                  <a:lnTo>
                    <a:pt x="5179198" y="3792777"/>
                  </a:lnTo>
                  <a:cubicBezTo>
                    <a:pt x="4482925" y="4237336"/>
                    <a:pt x="3643557" y="4496919"/>
                    <a:pt x="2740037" y="4496919"/>
                  </a:cubicBezTo>
                  <a:cubicBezTo>
                    <a:pt x="1761223" y="4496919"/>
                    <a:pt x="857699" y="4192269"/>
                    <a:pt x="129835" y="3677826"/>
                  </a:cubicBezTo>
                  <a:lnTo>
                    <a:pt x="0" y="3581400"/>
                  </a:lnTo>
                  <a:lnTo>
                    <a:pt x="5235453" y="3581400"/>
                  </a:lnTo>
                  <a:lnTo>
                    <a:pt x="5235453" y="0"/>
                  </a:lnTo>
                  <a:close/>
                </a:path>
              </a:pathLst>
            </a:custGeom>
            <a:solidFill>
              <a:srgbClr val="002A4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94CFEFAC-65BA-1CF2-FD6D-89373BA8D9E4}"/>
                </a:ext>
              </a:extLst>
            </p:cNvPr>
            <p:cNvSpPr/>
            <p:nvPr userDrawn="1"/>
          </p:nvSpPr>
          <p:spPr>
            <a:xfrm flipH="1">
              <a:off x="3581400" y="0"/>
              <a:ext cx="836620" cy="2506763"/>
            </a:xfrm>
            <a:custGeom>
              <a:avLst/>
              <a:gdLst>
                <a:gd name="connsiteX0" fmla="*/ 836620 w 836620"/>
                <a:gd name="connsiteY0" fmla="*/ 0 h 2506763"/>
                <a:gd name="connsiteX1" fmla="*/ 662610 w 836620"/>
                <a:gd name="connsiteY1" fmla="*/ 0 h 2506763"/>
                <a:gd name="connsiteX2" fmla="*/ 622852 w 836620"/>
                <a:gd name="connsiteY2" fmla="*/ 56257 h 2506763"/>
                <a:gd name="connsiteX3" fmla="*/ 24288 w 836620"/>
                <a:gd name="connsiteY3" fmla="*/ 1510185 h 2506763"/>
                <a:gd name="connsiteX4" fmla="*/ 0 w 836620"/>
                <a:gd name="connsiteY4" fmla="*/ 1644376 h 2506763"/>
                <a:gd name="connsiteX5" fmla="*/ 123316 w 836620"/>
                <a:gd name="connsiteY5" fmla="*/ 1829551 h 2506763"/>
                <a:gd name="connsiteX6" fmla="*/ 603844 w 836620"/>
                <a:gd name="connsiteY6" fmla="*/ 2335756 h 2506763"/>
                <a:gd name="connsiteX7" fmla="*/ 836620 w 836620"/>
                <a:gd name="connsiteY7" fmla="*/ 2506763 h 25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620" h="2506763">
                  <a:moveTo>
                    <a:pt x="836620" y="0"/>
                  </a:moveTo>
                  <a:lnTo>
                    <a:pt x="662610" y="0"/>
                  </a:lnTo>
                  <a:lnTo>
                    <a:pt x="622852" y="56257"/>
                  </a:lnTo>
                  <a:cubicBezTo>
                    <a:pt x="345003" y="491427"/>
                    <a:pt x="139410" y="982494"/>
                    <a:pt x="24288" y="1510185"/>
                  </a:cubicBezTo>
                  <a:lnTo>
                    <a:pt x="0" y="1644376"/>
                  </a:lnTo>
                  <a:lnTo>
                    <a:pt x="123316" y="1829551"/>
                  </a:lnTo>
                  <a:cubicBezTo>
                    <a:pt x="260965" y="2015422"/>
                    <a:pt x="422478" y="2185377"/>
                    <a:pt x="603844" y="2335756"/>
                  </a:cubicBezTo>
                  <a:lnTo>
                    <a:pt x="836620" y="2506763"/>
                  </a:lnTo>
                  <a:close/>
                </a:path>
              </a:pathLst>
            </a:custGeom>
            <a:solidFill>
              <a:srgbClr val="3F738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31CB663-BC25-91F7-C6C1-3DA872BBE493}"/>
              </a:ext>
            </a:extLst>
          </p:cNvPr>
          <p:cNvSpPr>
            <a:spLocks noGrp="1"/>
          </p:cNvSpPr>
          <p:nvPr>
            <p:ph type="title" hasCustomPrompt="1"/>
          </p:nvPr>
        </p:nvSpPr>
        <p:spPr>
          <a:xfrm>
            <a:off x="839788" y="365125"/>
            <a:ext cx="10515600" cy="1325563"/>
          </a:xfrm>
        </p:spPr>
        <p:txBody>
          <a:bodyPr/>
          <a:lstStyle>
            <a:lvl1pPr>
              <a:defRPr>
                <a:solidFill>
                  <a:srgbClr val="002A40"/>
                </a:solidFill>
              </a:defRPr>
            </a:lvl1pPr>
          </a:lstStyle>
          <a:p>
            <a:r>
              <a:rPr lang="en-US" dirty="0"/>
              <a:t>Click to edit text</a:t>
            </a:r>
          </a:p>
        </p:txBody>
      </p:sp>
      <p:sp>
        <p:nvSpPr>
          <p:cNvPr id="3" name="Text Placeholder 2">
            <a:extLst>
              <a:ext uri="{FF2B5EF4-FFF2-40B4-BE49-F238E27FC236}">
                <a16:creationId xmlns:a16="http://schemas.microsoft.com/office/drawing/2014/main" id="{6D8BDA7D-A1BB-D029-5B18-C209C19D8F76}"/>
              </a:ext>
            </a:extLst>
          </p:cNvPr>
          <p:cNvSpPr>
            <a:spLocks noGrp="1"/>
          </p:cNvSpPr>
          <p:nvPr>
            <p:ph type="body" idx="1" hasCustomPrompt="1"/>
          </p:nvPr>
        </p:nvSpPr>
        <p:spPr>
          <a:xfrm>
            <a:off x="839788" y="1681163"/>
            <a:ext cx="5157787" cy="698243"/>
          </a:xfrm>
        </p:spPr>
        <p:txBody>
          <a:bodyPr anchor="b"/>
          <a:lstStyle>
            <a:lvl1pPr marL="0" indent="0">
              <a:buNone/>
              <a:defRPr sz="2400" b="1">
                <a:solidFill>
                  <a:srgbClr val="C00000"/>
                </a:solidFill>
                <a:latin typeface="Montserrat Extra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8ED690F2-9A30-494B-6A85-97509648589A}"/>
              </a:ext>
            </a:extLst>
          </p:cNvPr>
          <p:cNvSpPr>
            <a:spLocks noGrp="1"/>
          </p:cNvSpPr>
          <p:nvPr>
            <p:ph sz="half" idx="2" hasCustomPrompt="1"/>
          </p:nvPr>
        </p:nvSpPr>
        <p:spPr>
          <a:xfrm>
            <a:off x="839788" y="2505075"/>
            <a:ext cx="5157787" cy="3008313"/>
          </a:xfrm>
        </p:spPr>
        <p:txBody>
          <a:bodyPr/>
          <a:lstStyle>
            <a:lvl1pPr>
              <a:defRPr>
                <a:solidFill>
                  <a:srgbClr val="3F738D"/>
                </a:solidFill>
              </a:defRPr>
            </a:lvl1pPr>
            <a:lvl2pPr>
              <a:defRPr>
                <a:solidFill>
                  <a:srgbClr val="3F738D"/>
                </a:solidFill>
              </a:defRPr>
            </a:lvl2pPr>
            <a:lvl3pPr>
              <a:defRPr>
                <a:solidFill>
                  <a:srgbClr val="3F738D"/>
                </a:solidFill>
              </a:defRPr>
            </a:lvl3pPr>
            <a:lvl4pPr>
              <a:defRPr>
                <a:solidFill>
                  <a:srgbClr val="3F738D"/>
                </a:solidFill>
              </a:defRPr>
            </a:lvl4pPr>
            <a:lvl5pPr>
              <a:defRPr>
                <a:solidFill>
                  <a:srgbClr val="3F738D"/>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7F6C76C-45D9-45C7-8C10-702740649200}"/>
              </a:ext>
            </a:extLst>
          </p:cNvPr>
          <p:cNvSpPr>
            <a:spLocks noGrp="1"/>
          </p:cNvSpPr>
          <p:nvPr>
            <p:ph type="body" sz="quarter" idx="3" hasCustomPrompt="1"/>
          </p:nvPr>
        </p:nvSpPr>
        <p:spPr>
          <a:xfrm>
            <a:off x="6172200" y="1681163"/>
            <a:ext cx="5183188" cy="698243"/>
          </a:xfrm>
        </p:spPr>
        <p:txBody>
          <a:bodyPr anchor="b"/>
          <a:lstStyle>
            <a:lvl1pPr marL="0" indent="0">
              <a:buNone/>
              <a:defRPr sz="2400" b="1">
                <a:solidFill>
                  <a:srgbClr val="C00000"/>
                </a:solidFill>
                <a:latin typeface="Montserrat Extra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3558A421-681E-76DB-7162-2E9DAF7501D3}"/>
              </a:ext>
            </a:extLst>
          </p:cNvPr>
          <p:cNvSpPr>
            <a:spLocks noGrp="1"/>
          </p:cNvSpPr>
          <p:nvPr>
            <p:ph sz="quarter" idx="4" hasCustomPrompt="1"/>
          </p:nvPr>
        </p:nvSpPr>
        <p:spPr>
          <a:xfrm>
            <a:off x="6172200" y="2505075"/>
            <a:ext cx="5183188" cy="3008313"/>
          </a:xfrm>
        </p:spPr>
        <p:txBody>
          <a:bodyPr/>
          <a:lstStyle>
            <a:lvl1pPr>
              <a:defRPr>
                <a:solidFill>
                  <a:srgbClr val="3F738D"/>
                </a:solidFill>
              </a:defRPr>
            </a:lvl1pPr>
            <a:lvl2pPr>
              <a:defRPr>
                <a:solidFill>
                  <a:srgbClr val="3F738D"/>
                </a:solidFill>
              </a:defRPr>
            </a:lvl2pPr>
            <a:lvl3pPr>
              <a:defRPr>
                <a:solidFill>
                  <a:srgbClr val="3F738D"/>
                </a:solidFill>
              </a:defRPr>
            </a:lvl3pPr>
            <a:lvl4pPr>
              <a:defRPr>
                <a:solidFill>
                  <a:srgbClr val="3F738D"/>
                </a:solidFill>
              </a:defRPr>
            </a:lvl4pPr>
            <a:lvl5pPr>
              <a:defRPr>
                <a:solidFill>
                  <a:srgbClr val="3F738D"/>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descr="A white text on a black background&#10;&#10;Description automatically generated">
            <a:extLst>
              <a:ext uri="{FF2B5EF4-FFF2-40B4-BE49-F238E27FC236}">
                <a16:creationId xmlns:a16="http://schemas.microsoft.com/office/drawing/2014/main" id="{26998366-4621-0273-B7E5-E4EA52832C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477" y="5944235"/>
            <a:ext cx="1485928" cy="548640"/>
          </a:xfrm>
          <a:prstGeom prst="rect">
            <a:avLst/>
          </a:prstGeom>
        </p:spPr>
      </p:pic>
    </p:spTree>
    <p:extLst>
      <p:ext uri="{BB962C8B-B14F-4D97-AF65-F5344CB8AC3E}">
        <p14:creationId xmlns:p14="http://schemas.microsoft.com/office/powerpoint/2010/main" val="942120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1C9D9EF-5BC3-88CF-D4EB-485368026617}"/>
              </a:ext>
            </a:extLst>
          </p:cNvPr>
          <p:cNvGrpSpPr/>
          <p:nvPr userDrawn="1"/>
        </p:nvGrpSpPr>
        <p:grpSpPr>
          <a:xfrm rot="5400000">
            <a:off x="3687808" y="-1632704"/>
            <a:ext cx="4816381" cy="12192001"/>
            <a:chOff x="0" y="-3"/>
            <a:chExt cx="4816381" cy="6858001"/>
          </a:xfrm>
        </p:grpSpPr>
        <p:sp>
          <p:nvSpPr>
            <p:cNvPr id="11" name="Freeform: Shape 10">
              <a:extLst>
                <a:ext uri="{FF2B5EF4-FFF2-40B4-BE49-F238E27FC236}">
                  <a16:creationId xmlns:a16="http://schemas.microsoft.com/office/drawing/2014/main" id="{905A1A87-A810-4B0E-5CAD-99D2D655F925}"/>
                </a:ext>
              </a:extLst>
            </p:cNvPr>
            <p:cNvSpPr/>
            <p:nvPr userDrawn="1"/>
          </p:nvSpPr>
          <p:spPr>
            <a:xfrm>
              <a:off x="0" y="-3"/>
              <a:ext cx="4816381" cy="6858001"/>
            </a:xfrm>
            <a:custGeom>
              <a:avLst/>
              <a:gdLst>
                <a:gd name="connsiteX0" fmla="*/ 0 w 4816381"/>
                <a:gd name="connsiteY0" fmla="*/ 0 h 6858001"/>
                <a:gd name="connsiteX1" fmla="*/ 4816381 w 4816381"/>
                <a:gd name="connsiteY1" fmla="*/ 0 h 6858001"/>
                <a:gd name="connsiteX2" fmla="*/ 4816381 w 4816381"/>
                <a:gd name="connsiteY2" fmla="*/ 6858001 h 6858001"/>
                <a:gd name="connsiteX3" fmla="*/ 3581400 w 4816381"/>
                <a:gd name="connsiteY3" fmla="*/ 6858001 h 6858001"/>
                <a:gd name="connsiteX4" fmla="*/ 3581400 w 4816381"/>
                <a:gd name="connsiteY4" fmla="*/ 3 h 6858001"/>
                <a:gd name="connsiteX5" fmla="*/ 0 w 4816381"/>
                <a:gd name="connsiteY5" fmla="*/ 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381" h="6858001">
                  <a:moveTo>
                    <a:pt x="0" y="0"/>
                  </a:moveTo>
                  <a:lnTo>
                    <a:pt x="4816381" y="0"/>
                  </a:lnTo>
                  <a:lnTo>
                    <a:pt x="4816381" y="6858001"/>
                  </a:lnTo>
                  <a:lnTo>
                    <a:pt x="3581400" y="6858001"/>
                  </a:lnTo>
                  <a:lnTo>
                    <a:pt x="3581400" y="3"/>
                  </a:lnTo>
                  <a:lnTo>
                    <a:pt x="0" y="3"/>
                  </a:lnTo>
                  <a:close/>
                </a:path>
              </a:pathLst>
            </a:custGeom>
            <a:solidFill>
              <a:srgbClr val="8DB7C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7D253CCC-291E-1679-F3B0-D06955F8B386}"/>
                </a:ext>
              </a:extLst>
            </p:cNvPr>
            <p:cNvSpPr/>
            <p:nvPr userDrawn="1"/>
          </p:nvSpPr>
          <p:spPr>
            <a:xfrm flipH="1">
              <a:off x="0" y="-3"/>
              <a:ext cx="4816381" cy="2505485"/>
            </a:xfrm>
            <a:custGeom>
              <a:avLst/>
              <a:gdLst>
                <a:gd name="connsiteX0" fmla="*/ 4816381 w 4816381"/>
                <a:gd name="connsiteY0" fmla="*/ 0 h 2505485"/>
                <a:gd name="connsiteX1" fmla="*/ 14770 w 4816381"/>
                <a:gd name="connsiteY1" fmla="*/ 0 h 2505485"/>
                <a:gd name="connsiteX2" fmla="*/ 0 w 4816381"/>
                <a:gd name="connsiteY2" fmla="*/ 266821 h 2505485"/>
                <a:gd name="connsiteX3" fmla="*/ 1114955 w 4816381"/>
                <a:gd name="connsiteY3" fmla="*/ 2423606 h 2505485"/>
                <a:gd name="connsiteX4" fmla="*/ 1234981 w 4816381"/>
                <a:gd name="connsiteY4" fmla="*/ 2505485 h 2505485"/>
                <a:gd name="connsiteX5" fmla="*/ 1234981 w 4816381"/>
                <a:gd name="connsiteY5" fmla="*/ 4 h 2505485"/>
                <a:gd name="connsiteX6" fmla="*/ 4816381 w 4816381"/>
                <a:gd name="connsiteY6" fmla="*/ 4 h 250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6381" h="2505485">
                  <a:moveTo>
                    <a:pt x="4816381" y="0"/>
                  </a:moveTo>
                  <a:lnTo>
                    <a:pt x="14770" y="0"/>
                  </a:lnTo>
                  <a:lnTo>
                    <a:pt x="0" y="266821"/>
                  </a:lnTo>
                  <a:cubicBezTo>
                    <a:pt x="0" y="1135127"/>
                    <a:pt x="434024" y="1910955"/>
                    <a:pt x="1114955" y="2423606"/>
                  </a:cubicBezTo>
                  <a:lnTo>
                    <a:pt x="1234981" y="2505485"/>
                  </a:lnTo>
                  <a:lnTo>
                    <a:pt x="1234981" y="4"/>
                  </a:lnTo>
                  <a:lnTo>
                    <a:pt x="4816381" y="4"/>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8C8C172-FD84-D313-07E0-6319249380F7}"/>
                </a:ext>
              </a:extLst>
            </p:cNvPr>
            <p:cNvSpPr/>
            <p:nvPr userDrawn="1"/>
          </p:nvSpPr>
          <p:spPr>
            <a:xfrm rot="5400000" flipH="1" flipV="1">
              <a:off x="-369267" y="369267"/>
              <a:ext cx="5235455" cy="4496919"/>
            </a:xfrm>
            <a:custGeom>
              <a:avLst/>
              <a:gdLst>
                <a:gd name="connsiteX0" fmla="*/ 5235455 w 5235455"/>
                <a:gd name="connsiteY0" fmla="*/ 0 h 4496919"/>
                <a:gd name="connsiteX1" fmla="*/ 5235455 w 5235455"/>
                <a:gd name="connsiteY1" fmla="*/ 3753019 h 4496919"/>
                <a:gd name="connsiteX2" fmla="*/ 5179198 w 5235455"/>
                <a:gd name="connsiteY2" fmla="*/ 3792777 h 4496919"/>
                <a:gd name="connsiteX3" fmla="*/ 2740037 w 5235455"/>
                <a:gd name="connsiteY3" fmla="*/ 4496919 h 4496919"/>
                <a:gd name="connsiteX4" fmla="*/ 129835 w 5235455"/>
                <a:gd name="connsiteY4" fmla="*/ 3677826 h 4496919"/>
                <a:gd name="connsiteX5" fmla="*/ 0 w 5235455"/>
                <a:gd name="connsiteY5" fmla="*/ 3581400 h 4496919"/>
                <a:gd name="connsiteX6" fmla="*/ 5235453 w 5235455"/>
                <a:gd name="connsiteY6" fmla="*/ 3581400 h 4496919"/>
                <a:gd name="connsiteX7" fmla="*/ 5235453 w 5235455"/>
                <a:gd name="connsiteY7" fmla="*/ 0 h 449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5455" h="4496919">
                  <a:moveTo>
                    <a:pt x="5235455" y="0"/>
                  </a:moveTo>
                  <a:lnTo>
                    <a:pt x="5235455" y="3753019"/>
                  </a:lnTo>
                  <a:lnTo>
                    <a:pt x="5179198" y="3792777"/>
                  </a:lnTo>
                  <a:cubicBezTo>
                    <a:pt x="4482925" y="4237336"/>
                    <a:pt x="3643557" y="4496919"/>
                    <a:pt x="2740037" y="4496919"/>
                  </a:cubicBezTo>
                  <a:cubicBezTo>
                    <a:pt x="1761223" y="4496919"/>
                    <a:pt x="857699" y="4192269"/>
                    <a:pt x="129835" y="3677826"/>
                  </a:cubicBezTo>
                  <a:lnTo>
                    <a:pt x="0" y="3581400"/>
                  </a:lnTo>
                  <a:lnTo>
                    <a:pt x="5235453" y="3581400"/>
                  </a:lnTo>
                  <a:lnTo>
                    <a:pt x="5235453" y="0"/>
                  </a:lnTo>
                  <a:close/>
                </a:path>
              </a:pathLst>
            </a:custGeom>
            <a:solidFill>
              <a:srgbClr val="002A4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94CFEFAC-65BA-1CF2-FD6D-89373BA8D9E4}"/>
                </a:ext>
              </a:extLst>
            </p:cNvPr>
            <p:cNvSpPr/>
            <p:nvPr userDrawn="1"/>
          </p:nvSpPr>
          <p:spPr>
            <a:xfrm flipH="1">
              <a:off x="3581400" y="0"/>
              <a:ext cx="836620" cy="2506763"/>
            </a:xfrm>
            <a:custGeom>
              <a:avLst/>
              <a:gdLst>
                <a:gd name="connsiteX0" fmla="*/ 836620 w 836620"/>
                <a:gd name="connsiteY0" fmla="*/ 0 h 2506763"/>
                <a:gd name="connsiteX1" fmla="*/ 662610 w 836620"/>
                <a:gd name="connsiteY1" fmla="*/ 0 h 2506763"/>
                <a:gd name="connsiteX2" fmla="*/ 622852 w 836620"/>
                <a:gd name="connsiteY2" fmla="*/ 56257 h 2506763"/>
                <a:gd name="connsiteX3" fmla="*/ 24288 w 836620"/>
                <a:gd name="connsiteY3" fmla="*/ 1510185 h 2506763"/>
                <a:gd name="connsiteX4" fmla="*/ 0 w 836620"/>
                <a:gd name="connsiteY4" fmla="*/ 1644376 h 2506763"/>
                <a:gd name="connsiteX5" fmla="*/ 123316 w 836620"/>
                <a:gd name="connsiteY5" fmla="*/ 1829551 h 2506763"/>
                <a:gd name="connsiteX6" fmla="*/ 603844 w 836620"/>
                <a:gd name="connsiteY6" fmla="*/ 2335756 h 2506763"/>
                <a:gd name="connsiteX7" fmla="*/ 836620 w 836620"/>
                <a:gd name="connsiteY7" fmla="*/ 2506763 h 25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620" h="2506763">
                  <a:moveTo>
                    <a:pt x="836620" y="0"/>
                  </a:moveTo>
                  <a:lnTo>
                    <a:pt x="662610" y="0"/>
                  </a:lnTo>
                  <a:lnTo>
                    <a:pt x="622852" y="56257"/>
                  </a:lnTo>
                  <a:cubicBezTo>
                    <a:pt x="345003" y="491427"/>
                    <a:pt x="139410" y="982494"/>
                    <a:pt x="24288" y="1510185"/>
                  </a:cubicBezTo>
                  <a:lnTo>
                    <a:pt x="0" y="1644376"/>
                  </a:lnTo>
                  <a:lnTo>
                    <a:pt x="123316" y="1829551"/>
                  </a:lnTo>
                  <a:cubicBezTo>
                    <a:pt x="260965" y="2015422"/>
                    <a:pt x="422478" y="2185377"/>
                    <a:pt x="603844" y="2335756"/>
                  </a:cubicBezTo>
                  <a:lnTo>
                    <a:pt x="836620" y="2506763"/>
                  </a:lnTo>
                  <a:close/>
                </a:path>
              </a:pathLst>
            </a:custGeom>
            <a:solidFill>
              <a:srgbClr val="3F738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6" name="Picture 15" descr="A white text on a black background&#10;&#10;Description automatically generated">
            <a:extLst>
              <a:ext uri="{FF2B5EF4-FFF2-40B4-BE49-F238E27FC236}">
                <a16:creationId xmlns:a16="http://schemas.microsoft.com/office/drawing/2014/main" id="{26998366-4621-0273-B7E5-E4EA52832C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477" y="5944235"/>
            <a:ext cx="1485928" cy="548640"/>
          </a:xfrm>
          <a:prstGeom prst="rect">
            <a:avLst/>
          </a:prstGeom>
        </p:spPr>
      </p:pic>
    </p:spTree>
    <p:extLst>
      <p:ext uri="{BB962C8B-B14F-4D97-AF65-F5344CB8AC3E}">
        <p14:creationId xmlns:p14="http://schemas.microsoft.com/office/powerpoint/2010/main" val="2846331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F7E8-F1B8-8B12-AE3A-F295AE90EF4E}"/>
              </a:ext>
            </a:extLst>
          </p:cNvPr>
          <p:cNvSpPr>
            <a:spLocks noGrp="1"/>
          </p:cNvSpPr>
          <p:nvPr>
            <p:ph type="title" hasCustomPrompt="1"/>
          </p:nvPr>
        </p:nvSpPr>
        <p:spPr>
          <a:xfrm>
            <a:off x="1229746" y="365125"/>
            <a:ext cx="10124054" cy="1325563"/>
          </a:xfrm>
        </p:spPr>
        <p:txBody>
          <a:bodyPr/>
          <a:lstStyle>
            <a:lvl1pPr>
              <a:defRPr>
                <a:solidFill>
                  <a:srgbClr val="AC1F2E"/>
                </a:solidFill>
              </a:defRPr>
            </a:lvl1pPr>
          </a:lstStyle>
          <a:p>
            <a:r>
              <a:rPr lang="en-US" dirty="0"/>
              <a:t>Click to edit text</a:t>
            </a:r>
          </a:p>
        </p:txBody>
      </p:sp>
      <p:sp>
        <p:nvSpPr>
          <p:cNvPr id="3" name="Content Placeholder 2">
            <a:extLst>
              <a:ext uri="{FF2B5EF4-FFF2-40B4-BE49-F238E27FC236}">
                <a16:creationId xmlns:a16="http://schemas.microsoft.com/office/drawing/2014/main" id="{9C03154B-FDAD-C280-7BFD-26DD2D41A9D8}"/>
              </a:ext>
            </a:extLst>
          </p:cNvPr>
          <p:cNvSpPr>
            <a:spLocks noGrp="1"/>
          </p:cNvSpPr>
          <p:nvPr>
            <p:ph idx="1" hasCustomPrompt="1"/>
          </p:nvPr>
        </p:nvSpPr>
        <p:spPr>
          <a:xfrm>
            <a:off x="1229746" y="1825625"/>
            <a:ext cx="10124054" cy="4351338"/>
          </a:xfrm>
        </p:spPr>
        <p:txBody>
          <a:bodyPr/>
          <a:lstStyle>
            <a:lvl1pPr>
              <a:defRPr>
                <a:solidFill>
                  <a:srgbClr val="002A40"/>
                </a:solidFill>
              </a:defRPr>
            </a:lvl1pPr>
            <a:lvl2pPr>
              <a:defRPr>
                <a:solidFill>
                  <a:srgbClr val="002A40"/>
                </a:solidFill>
              </a:defRPr>
            </a:lvl2pPr>
            <a:lvl3pPr>
              <a:defRPr>
                <a:solidFill>
                  <a:srgbClr val="002A40"/>
                </a:solidFill>
              </a:defRPr>
            </a:lvl3pPr>
            <a:lvl4pPr>
              <a:defRPr>
                <a:solidFill>
                  <a:srgbClr val="002A40"/>
                </a:solidFill>
              </a:defRPr>
            </a:lvl4pPr>
            <a:lvl5pPr>
              <a:defRPr>
                <a:solidFill>
                  <a:srgbClr val="002A40"/>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F9EE36-17BE-3DFE-D9AC-8304364D21A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32B803D-EC62-8E86-D255-E090B8DB5C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CE746B-714E-401E-90B2-5F5E11ED22A2}"/>
              </a:ext>
            </a:extLst>
          </p:cNvPr>
          <p:cNvSpPr>
            <a:spLocks noGrp="1"/>
          </p:cNvSpPr>
          <p:nvPr>
            <p:ph type="sldNum" sz="quarter" idx="12"/>
          </p:nvPr>
        </p:nvSpPr>
        <p:spPr/>
        <p:txBody>
          <a:bodyPr/>
          <a:lstStyle/>
          <a:p>
            <a:endParaRPr lang="en-US" dirty="0"/>
          </a:p>
        </p:txBody>
      </p:sp>
      <p:grpSp>
        <p:nvGrpSpPr>
          <p:cNvPr id="7" name="Group 6">
            <a:extLst>
              <a:ext uri="{FF2B5EF4-FFF2-40B4-BE49-F238E27FC236}">
                <a16:creationId xmlns:a16="http://schemas.microsoft.com/office/drawing/2014/main" id="{C6C32F2E-EE75-B3E2-50B3-3A694A39BFBE}"/>
              </a:ext>
            </a:extLst>
          </p:cNvPr>
          <p:cNvGrpSpPr/>
          <p:nvPr userDrawn="1"/>
        </p:nvGrpSpPr>
        <p:grpSpPr>
          <a:xfrm>
            <a:off x="-3586635" y="0"/>
            <a:ext cx="4816381" cy="6858001"/>
            <a:chOff x="0" y="-3"/>
            <a:chExt cx="4816381" cy="6858001"/>
          </a:xfrm>
        </p:grpSpPr>
        <p:sp>
          <p:nvSpPr>
            <p:cNvPr id="8" name="Freeform: Shape 7">
              <a:extLst>
                <a:ext uri="{FF2B5EF4-FFF2-40B4-BE49-F238E27FC236}">
                  <a16:creationId xmlns:a16="http://schemas.microsoft.com/office/drawing/2014/main" id="{9C64719B-1A23-ECCC-1C41-6EA89129B38A}"/>
                </a:ext>
              </a:extLst>
            </p:cNvPr>
            <p:cNvSpPr/>
            <p:nvPr userDrawn="1"/>
          </p:nvSpPr>
          <p:spPr>
            <a:xfrm>
              <a:off x="0" y="-3"/>
              <a:ext cx="4816381" cy="6858001"/>
            </a:xfrm>
            <a:custGeom>
              <a:avLst/>
              <a:gdLst>
                <a:gd name="connsiteX0" fmla="*/ 0 w 4816381"/>
                <a:gd name="connsiteY0" fmla="*/ 0 h 6858001"/>
                <a:gd name="connsiteX1" fmla="*/ 4816381 w 4816381"/>
                <a:gd name="connsiteY1" fmla="*/ 0 h 6858001"/>
                <a:gd name="connsiteX2" fmla="*/ 4816381 w 4816381"/>
                <a:gd name="connsiteY2" fmla="*/ 6858001 h 6858001"/>
                <a:gd name="connsiteX3" fmla="*/ 3581400 w 4816381"/>
                <a:gd name="connsiteY3" fmla="*/ 6858001 h 6858001"/>
                <a:gd name="connsiteX4" fmla="*/ 3581400 w 4816381"/>
                <a:gd name="connsiteY4" fmla="*/ 3 h 6858001"/>
                <a:gd name="connsiteX5" fmla="*/ 0 w 4816381"/>
                <a:gd name="connsiteY5" fmla="*/ 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381" h="6858001">
                  <a:moveTo>
                    <a:pt x="0" y="0"/>
                  </a:moveTo>
                  <a:lnTo>
                    <a:pt x="4816381" y="0"/>
                  </a:lnTo>
                  <a:lnTo>
                    <a:pt x="4816381" y="6858001"/>
                  </a:lnTo>
                  <a:lnTo>
                    <a:pt x="3581400" y="6858001"/>
                  </a:lnTo>
                  <a:lnTo>
                    <a:pt x="3581400" y="3"/>
                  </a:lnTo>
                  <a:lnTo>
                    <a:pt x="0" y="3"/>
                  </a:lnTo>
                  <a:close/>
                </a:path>
              </a:pathLst>
            </a:custGeom>
            <a:solidFill>
              <a:srgbClr val="8DB7C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0A9CEFFA-F1B2-435D-D40D-ED0E1A45497D}"/>
                </a:ext>
              </a:extLst>
            </p:cNvPr>
            <p:cNvSpPr/>
            <p:nvPr userDrawn="1"/>
          </p:nvSpPr>
          <p:spPr>
            <a:xfrm flipH="1">
              <a:off x="0" y="-3"/>
              <a:ext cx="4816381" cy="2505485"/>
            </a:xfrm>
            <a:custGeom>
              <a:avLst/>
              <a:gdLst>
                <a:gd name="connsiteX0" fmla="*/ 4816381 w 4816381"/>
                <a:gd name="connsiteY0" fmla="*/ 0 h 2505485"/>
                <a:gd name="connsiteX1" fmla="*/ 14770 w 4816381"/>
                <a:gd name="connsiteY1" fmla="*/ 0 h 2505485"/>
                <a:gd name="connsiteX2" fmla="*/ 0 w 4816381"/>
                <a:gd name="connsiteY2" fmla="*/ 266821 h 2505485"/>
                <a:gd name="connsiteX3" fmla="*/ 1114955 w 4816381"/>
                <a:gd name="connsiteY3" fmla="*/ 2423606 h 2505485"/>
                <a:gd name="connsiteX4" fmla="*/ 1234981 w 4816381"/>
                <a:gd name="connsiteY4" fmla="*/ 2505485 h 2505485"/>
                <a:gd name="connsiteX5" fmla="*/ 1234981 w 4816381"/>
                <a:gd name="connsiteY5" fmla="*/ 4 h 2505485"/>
                <a:gd name="connsiteX6" fmla="*/ 4816381 w 4816381"/>
                <a:gd name="connsiteY6" fmla="*/ 4 h 250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6381" h="2505485">
                  <a:moveTo>
                    <a:pt x="4816381" y="0"/>
                  </a:moveTo>
                  <a:lnTo>
                    <a:pt x="14770" y="0"/>
                  </a:lnTo>
                  <a:lnTo>
                    <a:pt x="0" y="266821"/>
                  </a:lnTo>
                  <a:cubicBezTo>
                    <a:pt x="0" y="1135127"/>
                    <a:pt x="434024" y="1910955"/>
                    <a:pt x="1114955" y="2423606"/>
                  </a:cubicBezTo>
                  <a:lnTo>
                    <a:pt x="1234981" y="2505485"/>
                  </a:lnTo>
                  <a:lnTo>
                    <a:pt x="1234981" y="4"/>
                  </a:lnTo>
                  <a:lnTo>
                    <a:pt x="4816381" y="4"/>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E3027A2D-A5E4-A5FF-7B72-0DDC80511097}"/>
                </a:ext>
              </a:extLst>
            </p:cNvPr>
            <p:cNvSpPr/>
            <p:nvPr userDrawn="1"/>
          </p:nvSpPr>
          <p:spPr>
            <a:xfrm rot="5400000" flipH="1" flipV="1">
              <a:off x="-369267" y="369267"/>
              <a:ext cx="5235455" cy="4496919"/>
            </a:xfrm>
            <a:custGeom>
              <a:avLst/>
              <a:gdLst>
                <a:gd name="connsiteX0" fmla="*/ 5235455 w 5235455"/>
                <a:gd name="connsiteY0" fmla="*/ 0 h 4496919"/>
                <a:gd name="connsiteX1" fmla="*/ 5235455 w 5235455"/>
                <a:gd name="connsiteY1" fmla="*/ 3753019 h 4496919"/>
                <a:gd name="connsiteX2" fmla="*/ 5179198 w 5235455"/>
                <a:gd name="connsiteY2" fmla="*/ 3792777 h 4496919"/>
                <a:gd name="connsiteX3" fmla="*/ 2740037 w 5235455"/>
                <a:gd name="connsiteY3" fmla="*/ 4496919 h 4496919"/>
                <a:gd name="connsiteX4" fmla="*/ 129835 w 5235455"/>
                <a:gd name="connsiteY4" fmla="*/ 3677826 h 4496919"/>
                <a:gd name="connsiteX5" fmla="*/ 0 w 5235455"/>
                <a:gd name="connsiteY5" fmla="*/ 3581400 h 4496919"/>
                <a:gd name="connsiteX6" fmla="*/ 5235453 w 5235455"/>
                <a:gd name="connsiteY6" fmla="*/ 3581400 h 4496919"/>
                <a:gd name="connsiteX7" fmla="*/ 5235453 w 5235455"/>
                <a:gd name="connsiteY7" fmla="*/ 0 h 449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5455" h="4496919">
                  <a:moveTo>
                    <a:pt x="5235455" y="0"/>
                  </a:moveTo>
                  <a:lnTo>
                    <a:pt x="5235455" y="3753019"/>
                  </a:lnTo>
                  <a:lnTo>
                    <a:pt x="5179198" y="3792777"/>
                  </a:lnTo>
                  <a:cubicBezTo>
                    <a:pt x="4482925" y="4237336"/>
                    <a:pt x="3643557" y="4496919"/>
                    <a:pt x="2740037" y="4496919"/>
                  </a:cubicBezTo>
                  <a:cubicBezTo>
                    <a:pt x="1761223" y="4496919"/>
                    <a:pt x="857699" y="4192269"/>
                    <a:pt x="129835" y="3677826"/>
                  </a:cubicBezTo>
                  <a:lnTo>
                    <a:pt x="0" y="3581400"/>
                  </a:lnTo>
                  <a:lnTo>
                    <a:pt x="5235453" y="3581400"/>
                  </a:lnTo>
                  <a:lnTo>
                    <a:pt x="5235453" y="0"/>
                  </a:lnTo>
                  <a:close/>
                </a:path>
              </a:pathLst>
            </a:custGeom>
            <a:solidFill>
              <a:srgbClr val="002A4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2748EF17-7CC4-0021-CFDD-CB7EBF5B388F}"/>
                </a:ext>
              </a:extLst>
            </p:cNvPr>
            <p:cNvSpPr/>
            <p:nvPr userDrawn="1"/>
          </p:nvSpPr>
          <p:spPr>
            <a:xfrm flipH="1">
              <a:off x="3581400" y="0"/>
              <a:ext cx="836620" cy="2506763"/>
            </a:xfrm>
            <a:custGeom>
              <a:avLst/>
              <a:gdLst>
                <a:gd name="connsiteX0" fmla="*/ 836620 w 836620"/>
                <a:gd name="connsiteY0" fmla="*/ 0 h 2506763"/>
                <a:gd name="connsiteX1" fmla="*/ 662610 w 836620"/>
                <a:gd name="connsiteY1" fmla="*/ 0 h 2506763"/>
                <a:gd name="connsiteX2" fmla="*/ 622852 w 836620"/>
                <a:gd name="connsiteY2" fmla="*/ 56257 h 2506763"/>
                <a:gd name="connsiteX3" fmla="*/ 24288 w 836620"/>
                <a:gd name="connsiteY3" fmla="*/ 1510185 h 2506763"/>
                <a:gd name="connsiteX4" fmla="*/ 0 w 836620"/>
                <a:gd name="connsiteY4" fmla="*/ 1644376 h 2506763"/>
                <a:gd name="connsiteX5" fmla="*/ 123316 w 836620"/>
                <a:gd name="connsiteY5" fmla="*/ 1829551 h 2506763"/>
                <a:gd name="connsiteX6" fmla="*/ 603844 w 836620"/>
                <a:gd name="connsiteY6" fmla="*/ 2335756 h 2506763"/>
                <a:gd name="connsiteX7" fmla="*/ 836620 w 836620"/>
                <a:gd name="connsiteY7" fmla="*/ 2506763 h 25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620" h="2506763">
                  <a:moveTo>
                    <a:pt x="836620" y="0"/>
                  </a:moveTo>
                  <a:lnTo>
                    <a:pt x="662610" y="0"/>
                  </a:lnTo>
                  <a:lnTo>
                    <a:pt x="622852" y="56257"/>
                  </a:lnTo>
                  <a:cubicBezTo>
                    <a:pt x="345003" y="491427"/>
                    <a:pt x="139410" y="982494"/>
                    <a:pt x="24288" y="1510185"/>
                  </a:cubicBezTo>
                  <a:lnTo>
                    <a:pt x="0" y="1644376"/>
                  </a:lnTo>
                  <a:lnTo>
                    <a:pt x="123316" y="1829551"/>
                  </a:lnTo>
                  <a:cubicBezTo>
                    <a:pt x="260965" y="2015422"/>
                    <a:pt x="422478" y="2185377"/>
                    <a:pt x="603844" y="2335756"/>
                  </a:cubicBezTo>
                  <a:lnTo>
                    <a:pt x="836620" y="2506763"/>
                  </a:lnTo>
                  <a:close/>
                </a:path>
              </a:pathLst>
            </a:custGeom>
            <a:solidFill>
              <a:srgbClr val="3F738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2" name="Picture 11" descr="A white letter on a black background&#10;&#10;Description automatically generated">
            <a:extLst>
              <a:ext uri="{FF2B5EF4-FFF2-40B4-BE49-F238E27FC236}">
                <a16:creationId xmlns:a16="http://schemas.microsoft.com/office/drawing/2014/main" id="{99053542-719E-E336-9467-1D8B944A80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984" y="5747415"/>
            <a:ext cx="723245" cy="914400"/>
          </a:xfrm>
          <a:prstGeom prst="rect">
            <a:avLst/>
          </a:prstGeom>
        </p:spPr>
      </p:pic>
    </p:spTree>
    <p:extLst>
      <p:ext uri="{BB962C8B-B14F-4D97-AF65-F5344CB8AC3E}">
        <p14:creationId xmlns:p14="http://schemas.microsoft.com/office/powerpoint/2010/main" val="2691795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B5AE0-31F0-6C60-A163-70775B519629}"/>
              </a:ext>
            </a:extLst>
          </p:cNvPr>
          <p:cNvSpPr>
            <a:spLocks noGrp="1"/>
          </p:cNvSpPr>
          <p:nvPr>
            <p:ph type="title" hasCustomPrompt="1"/>
          </p:nvPr>
        </p:nvSpPr>
        <p:spPr>
          <a:xfrm>
            <a:off x="1229746" y="365125"/>
            <a:ext cx="10124054" cy="1325563"/>
          </a:xfrm>
        </p:spPr>
        <p:txBody>
          <a:bodyPr/>
          <a:lstStyle>
            <a:lvl1pPr>
              <a:defRPr>
                <a:solidFill>
                  <a:srgbClr val="AC1F2E"/>
                </a:solidFill>
              </a:defRPr>
            </a:lvl1pPr>
          </a:lstStyle>
          <a:p>
            <a:r>
              <a:rPr lang="en-US" dirty="0"/>
              <a:t>Click to edit text</a:t>
            </a:r>
          </a:p>
        </p:txBody>
      </p:sp>
      <p:sp>
        <p:nvSpPr>
          <p:cNvPr id="3" name="Date Placeholder 2">
            <a:extLst>
              <a:ext uri="{FF2B5EF4-FFF2-40B4-BE49-F238E27FC236}">
                <a16:creationId xmlns:a16="http://schemas.microsoft.com/office/drawing/2014/main" id="{AFA34865-3798-5F95-4C46-554DC8FBD440}"/>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4ACDEB38-47A6-74C6-788E-37346EE2122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5998401-6999-CFF3-BFF9-B8B1E9A18D40}"/>
              </a:ext>
            </a:extLst>
          </p:cNvPr>
          <p:cNvSpPr>
            <a:spLocks noGrp="1"/>
          </p:cNvSpPr>
          <p:nvPr>
            <p:ph type="sldNum" sz="quarter" idx="12"/>
          </p:nvPr>
        </p:nvSpPr>
        <p:spPr/>
        <p:txBody>
          <a:bodyPr/>
          <a:lstStyle/>
          <a:p>
            <a:endParaRPr lang="en-US" dirty="0"/>
          </a:p>
        </p:txBody>
      </p:sp>
      <p:grpSp>
        <p:nvGrpSpPr>
          <p:cNvPr id="6" name="Group 5">
            <a:extLst>
              <a:ext uri="{FF2B5EF4-FFF2-40B4-BE49-F238E27FC236}">
                <a16:creationId xmlns:a16="http://schemas.microsoft.com/office/drawing/2014/main" id="{5D38BCF5-92AB-D890-5634-4A34BE445422}"/>
              </a:ext>
            </a:extLst>
          </p:cNvPr>
          <p:cNvGrpSpPr/>
          <p:nvPr userDrawn="1"/>
        </p:nvGrpSpPr>
        <p:grpSpPr>
          <a:xfrm>
            <a:off x="-3586635" y="0"/>
            <a:ext cx="4816381" cy="6858001"/>
            <a:chOff x="0" y="-3"/>
            <a:chExt cx="4816381" cy="6858001"/>
          </a:xfrm>
        </p:grpSpPr>
        <p:sp>
          <p:nvSpPr>
            <p:cNvPr id="7" name="Freeform: Shape 6">
              <a:extLst>
                <a:ext uri="{FF2B5EF4-FFF2-40B4-BE49-F238E27FC236}">
                  <a16:creationId xmlns:a16="http://schemas.microsoft.com/office/drawing/2014/main" id="{2BA88917-9270-9404-606D-7E4F95BD8C1F}"/>
                </a:ext>
              </a:extLst>
            </p:cNvPr>
            <p:cNvSpPr/>
            <p:nvPr userDrawn="1"/>
          </p:nvSpPr>
          <p:spPr>
            <a:xfrm>
              <a:off x="0" y="-3"/>
              <a:ext cx="4816381" cy="6858001"/>
            </a:xfrm>
            <a:custGeom>
              <a:avLst/>
              <a:gdLst>
                <a:gd name="connsiteX0" fmla="*/ 0 w 4816381"/>
                <a:gd name="connsiteY0" fmla="*/ 0 h 6858001"/>
                <a:gd name="connsiteX1" fmla="*/ 4816381 w 4816381"/>
                <a:gd name="connsiteY1" fmla="*/ 0 h 6858001"/>
                <a:gd name="connsiteX2" fmla="*/ 4816381 w 4816381"/>
                <a:gd name="connsiteY2" fmla="*/ 6858001 h 6858001"/>
                <a:gd name="connsiteX3" fmla="*/ 3581400 w 4816381"/>
                <a:gd name="connsiteY3" fmla="*/ 6858001 h 6858001"/>
                <a:gd name="connsiteX4" fmla="*/ 3581400 w 4816381"/>
                <a:gd name="connsiteY4" fmla="*/ 3 h 6858001"/>
                <a:gd name="connsiteX5" fmla="*/ 0 w 4816381"/>
                <a:gd name="connsiteY5" fmla="*/ 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381" h="6858001">
                  <a:moveTo>
                    <a:pt x="0" y="0"/>
                  </a:moveTo>
                  <a:lnTo>
                    <a:pt x="4816381" y="0"/>
                  </a:lnTo>
                  <a:lnTo>
                    <a:pt x="4816381" y="6858001"/>
                  </a:lnTo>
                  <a:lnTo>
                    <a:pt x="3581400" y="6858001"/>
                  </a:lnTo>
                  <a:lnTo>
                    <a:pt x="3581400" y="3"/>
                  </a:lnTo>
                  <a:lnTo>
                    <a:pt x="0" y="3"/>
                  </a:lnTo>
                  <a:close/>
                </a:path>
              </a:pathLst>
            </a:custGeom>
            <a:solidFill>
              <a:srgbClr val="8DB7C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id="{094EC339-290A-1B60-E858-41324BD525BE}"/>
                </a:ext>
              </a:extLst>
            </p:cNvPr>
            <p:cNvSpPr/>
            <p:nvPr userDrawn="1"/>
          </p:nvSpPr>
          <p:spPr>
            <a:xfrm flipH="1">
              <a:off x="0" y="-3"/>
              <a:ext cx="4816381" cy="2505485"/>
            </a:xfrm>
            <a:custGeom>
              <a:avLst/>
              <a:gdLst>
                <a:gd name="connsiteX0" fmla="*/ 4816381 w 4816381"/>
                <a:gd name="connsiteY0" fmla="*/ 0 h 2505485"/>
                <a:gd name="connsiteX1" fmla="*/ 14770 w 4816381"/>
                <a:gd name="connsiteY1" fmla="*/ 0 h 2505485"/>
                <a:gd name="connsiteX2" fmla="*/ 0 w 4816381"/>
                <a:gd name="connsiteY2" fmla="*/ 266821 h 2505485"/>
                <a:gd name="connsiteX3" fmla="*/ 1114955 w 4816381"/>
                <a:gd name="connsiteY3" fmla="*/ 2423606 h 2505485"/>
                <a:gd name="connsiteX4" fmla="*/ 1234981 w 4816381"/>
                <a:gd name="connsiteY4" fmla="*/ 2505485 h 2505485"/>
                <a:gd name="connsiteX5" fmla="*/ 1234981 w 4816381"/>
                <a:gd name="connsiteY5" fmla="*/ 4 h 2505485"/>
                <a:gd name="connsiteX6" fmla="*/ 4816381 w 4816381"/>
                <a:gd name="connsiteY6" fmla="*/ 4 h 250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6381" h="2505485">
                  <a:moveTo>
                    <a:pt x="4816381" y="0"/>
                  </a:moveTo>
                  <a:lnTo>
                    <a:pt x="14770" y="0"/>
                  </a:lnTo>
                  <a:lnTo>
                    <a:pt x="0" y="266821"/>
                  </a:lnTo>
                  <a:cubicBezTo>
                    <a:pt x="0" y="1135127"/>
                    <a:pt x="434024" y="1910955"/>
                    <a:pt x="1114955" y="2423606"/>
                  </a:cubicBezTo>
                  <a:lnTo>
                    <a:pt x="1234981" y="2505485"/>
                  </a:lnTo>
                  <a:lnTo>
                    <a:pt x="1234981" y="4"/>
                  </a:lnTo>
                  <a:lnTo>
                    <a:pt x="4816381" y="4"/>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995A6221-9AC4-884E-74A2-FCAB5B8BED9A}"/>
                </a:ext>
              </a:extLst>
            </p:cNvPr>
            <p:cNvSpPr/>
            <p:nvPr userDrawn="1"/>
          </p:nvSpPr>
          <p:spPr>
            <a:xfrm rot="5400000" flipH="1" flipV="1">
              <a:off x="-369267" y="369267"/>
              <a:ext cx="5235455" cy="4496919"/>
            </a:xfrm>
            <a:custGeom>
              <a:avLst/>
              <a:gdLst>
                <a:gd name="connsiteX0" fmla="*/ 5235455 w 5235455"/>
                <a:gd name="connsiteY0" fmla="*/ 0 h 4496919"/>
                <a:gd name="connsiteX1" fmla="*/ 5235455 w 5235455"/>
                <a:gd name="connsiteY1" fmla="*/ 3753019 h 4496919"/>
                <a:gd name="connsiteX2" fmla="*/ 5179198 w 5235455"/>
                <a:gd name="connsiteY2" fmla="*/ 3792777 h 4496919"/>
                <a:gd name="connsiteX3" fmla="*/ 2740037 w 5235455"/>
                <a:gd name="connsiteY3" fmla="*/ 4496919 h 4496919"/>
                <a:gd name="connsiteX4" fmla="*/ 129835 w 5235455"/>
                <a:gd name="connsiteY4" fmla="*/ 3677826 h 4496919"/>
                <a:gd name="connsiteX5" fmla="*/ 0 w 5235455"/>
                <a:gd name="connsiteY5" fmla="*/ 3581400 h 4496919"/>
                <a:gd name="connsiteX6" fmla="*/ 5235453 w 5235455"/>
                <a:gd name="connsiteY6" fmla="*/ 3581400 h 4496919"/>
                <a:gd name="connsiteX7" fmla="*/ 5235453 w 5235455"/>
                <a:gd name="connsiteY7" fmla="*/ 0 h 449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5455" h="4496919">
                  <a:moveTo>
                    <a:pt x="5235455" y="0"/>
                  </a:moveTo>
                  <a:lnTo>
                    <a:pt x="5235455" y="3753019"/>
                  </a:lnTo>
                  <a:lnTo>
                    <a:pt x="5179198" y="3792777"/>
                  </a:lnTo>
                  <a:cubicBezTo>
                    <a:pt x="4482925" y="4237336"/>
                    <a:pt x="3643557" y="4496919"/>
                    <a:pt x="2740037" y="4496919"/>
                  </a:cubicBezTo>
                  <a:cubicBezTo>
                    <a:pt x="1761223" y="4496919"/>
                    <a:pt x="857699" y="4192269"/>
                    <a:pt x="129835" y="3677826"/>
                  </a:cubicBezTo>
                  <a:lnTo>
                    <a:pt x="0" y="3581400"/>
                  </a:lnTo>
                  <a:lnTo>
                    <a:pt x="5235453" y="3581400"/>
                  </a:lnTo>
                  <a:lnTo>
                    <a:pt x="5235453" y="0"/>
                  </a:lnTo>
                  <a:close/>
                </a:path>
              </a:pathLst>
            </a:custGeom>
            <a:solidFill>
              <a:srgbClr val="002A4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AB3CD43-DAA4-E3BA-7F65-CD4C4FCCA6B2}"/>
                </a:ext>
              </a:extLst>
            </p:cNvPr>
            <p:cNvSpPr/>
            <p:nvPr userDrawn="1"/>
          </p:nvSpPr>
          <p:spPr>
            <a:xfrm flipH="1">
              <a:off x="3581400" y="0"/>
              <a:ext cx="836620" cy="2506763"/>
            </a:xfrm>
            <a:custGeom>
              <a:avLst/>
              <a:gdLst>
                <a:gd name="connsiteX0" fmla="*/ 836620 w 836620"/>
                <a:gd name="connsiteY0" fmla="*/ 0 h 2506763"/>
                <a:gd name="connsiteX1" fmla="*/ 662610 w 836620"/>
                <a:gd name="connsiteY1" fmla="*/ 0 h 2506763"/>
                <a:gd name="connsiteX2" fmla="*/ 622852 w 836620"/>
                <a:gd name="connsiteY2" fmla="*/ 56257 h 2506763"/>
                <a:gd name="connsiteX3" fmla="*/ 24288 w 836620"/>
                <a:gd name="connsiteY3" fmla="*/ 1510185 h 2506763"/>
                <a:gd name="connsiteX4" fmla="*/ 0 w 836620"/>
                <a:gd name="connsiteY4" fmla="*/ 1644376 h 2506763"/>
                <a:gd name="connsiteX5" fmla="*/ 123316 w 836620"/>
                <a:gd name="connsiteY5" fmla="*/ 1829551 h 2506763"/>
                <a:gd name="connsiteX6" fmla="*/ 603844 w 836620"/>
                <a:gd name="connsiteY6" fmla="*/ 2335756 h 2506763"/>
                <a:gd name="connsiteX7" fmla="*/ 836620 w 836620"/>
                <a:gd name="connsiteY7" fmla="*/ 2506763 h 25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620" h="2506763">
                  <a:moveTo>
                    <a:pt x="836620" y="0"/>
                  </a:moveTo>
                  <a:lnTo>
                    <a:pt x="662610" y="0"/>
                  </a:lnTo>
                  <a:lnTo>
                    <a:pt x="622852" y="56257"/>
                  </a:lnTo>
                  <a:cubicBezTo>
                    <a:pt x="345003" y="491427"/>
                    <a:pt x="139410" y="982494"/>
                    <a:pt x="24288" y="1510185"/>
                  </a:cubicBezTo>
                  <a:lnTo>
                    <a:pt x="0" y="1644376"/>
                  </a:lnTo>
                  <a:lnTo>
                    <a:pt x="123316" y="1829551"/>
                  </a:lnTo>
                  <a:cubicBezTo>
                    <a:pt x="260965" y="2015422"/>
                    <a:pt x="422478" y="2185377"/>
                    <a:pt x="603844" y="2335756"/>
                  </a:cubicBezTo>
                  <a:lnTo>
                    <a:pt x="836620" y="2506763"/>
                  </a:lnTo>
                  <a:close/>
                </a:path>
              </a:pathLst>
            </a:custGeom>
            <a:solidFill>
              <a:srgbClr val="3F738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Picture 10" descr="A white letter on a black background&#10;&#10;Description automatically generated">
            <a:extLst>
              <a:ext uri="{FF2B5EF4-FFF2-40B4-BE49-F238E27FC236}">
                <a16:creationId xmlns:a16="http://schemas.microsoft.com/office/drawing/2014/main" id="{31C20C46-41CF-2D29-FE68-875CA27A92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984" y="5747415"/>
            <a:ext cx="723245" cy="914400"/>
          </a:xfrm>
          <a:prstGeom prst="rect">
            <a:avLst/>
          </a:prstGeom>
        </p:spPr>
      </p:pic>
    </p:spTree>
    <p:extLst>
      <p:ext uri="{BB962C8B-B14F-4D97-AF65-F5344CB8AC3E}">
        <p14:creationId xmlns:p14="http://schemas.microsoft.com/office/powerpoint/2010/main" val="2256040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65BB99-F763-01E8-3263-DF72429BF95D}"/>
              </a:ext>
            </a:extLst>
          </p:cNvPr>
          <p:cNvSpPr/>
          <p:nvPr userDrawn="1"/>
        </p:nvSpPr>
        <p:spPr>
          <a:xfrm>
            <a:off x="0" y="5460442"/>
            <a:ext cx="12192000" cy="128016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EDD100D-E73B-9A22-4359-CD8DD3A291BD}"/>
              </a:ext>
            </a:extLst>
          </p:cNvPr>
          <p:cNvSpPr/>
          <p:nvPr userDrawn="1"/>
        </p:nvSpPr>
        <p:spPr>
          <a:xfrm>
            <a:off x="0" y="0"/>
            <a:ext cx="101581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4415B"/>
              </a:solidFill>
            </a:endParaRPr>
          </a:p>
        </p:txBody>
      </p:sp>
      <p:sp>
        <p:nvSpPr>
          <p:cNvPr id="2" name="Title 1">
            <a:extLst>
              <a:ext uri="{FF2B5EF4-FFF2-40B4-BE49-F238E27FC236}">
                <a16:creationId xmlns:a16="http://schemas.microsoft.com/office/drawing/2014/main" id="{3428DE90-9C1B-08C6-56F7-D22633F14B4D}"/>
              </a:ext>
            </a:extLst>
          </p:cNvPr>
          <p:cNvSpPr>
            <a:spLocks noGrp="1"/>
          </p:cNvSpPr>
          <p:nvPr>
            <p:ph type="ctrTitle" hasCustomPrompt="1"/>
          </p:nvPr>
        </p:nvSpPr>
        <p:spPr>
          <a:xfrm>
            <a:off x="1485507" y="3507344"/>
            <a:ext cx="9144000" cy="1026949"/>
          </a:xfrm>
        </p:spPr>
        <p:txBody>
          <a:bodyPr anchor="b"/>
          <a:lstStyle>
            <a:lvl1pPr algn="l">
              <a:defRPr sz="6000">
                <a:solidFill>
                  <a:schemeClr val="accent1"/>
                </a:solidFill>
              </a:defRPr>
            </a:lvl1pPr>
          </a:lstStyle>
          <a:p>
            <a:r>
              <a:rPr lang="en-US" dirty="0"/>
              <a:t>Insert text</a:t>
            </a:r>
          </a:p>
        </p:txBody>
      </p:sp>
      <p:sp>
        <p:nvSpPr>
          <p:cNvPr id="3" name="Subtitle 2">
            <a:extLst>
              <a:ext uri="{FF2B5EF4-FFF2-40B4-BE49-F238E27FC236}">
                <a16:creationId xmlns:a16="http://schemas.microsoft.com/office/drawing/2014/main" id="{3832621E-EBCD-0F30-189A-7D269BE6E005}"/>
              </a:ext>
            </a:extLst>
          </p:cNvPr>
          <p:cNvSpPr>
            <a:spLocks noGrp="1"/>
          </p:cNvSpPr>
          <p:nvPr>
            <p:ph type="subTitle" idx="1" hasCustomPrompt="1"/>
          </p:nvPr>
        </p:nvSpPr>
        <p:spPr>
          <a:xfrm>
            <a:off x="1485507" y="2224726"/>
            <a:ext cx="9144000" cy="1204274"/>
          </a:xfrm>
        </p:spPr>
        <p:txBody>
          <a:bodyPr>
            <a:normAutofit/>
          </a:bodyPr>
          <a:lstStyle>
            <a:lvl1pPr marL="0" indent="0" algn="l">
              <a:buNone/>
              <a:defRPr sz="8000">
                <a:solidFill>
                  <a:srgbClr val="254B5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Text</a:t>
            </a:r>
          </a:p>
        </p:txBody>
      </p:sp>
      <p:pic>
        <p:nvPicPr>
          <p:cNvPr id="10" name="Picture 9" descr="A close up of a logo&#10;&#10;Description automatically generated">
            <a:extLst>
              <a:ext uri="{FF2B5EF4-FFF2-40B4-BE49-F238E27FC236}">
                <a16:creationId xmlns:a16="http://schemas.microsoft.com/office/drawing/2014/main" id="{D52E8290-B5D7-D973-96D2-ECDEB4B737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3149" y="5643322"/>
            <a:ext cx="2013255" cy="914400"/>
          </a:xfrm>
          <a:prstGeom prst="rect">
            <a:avLst/>
          </a:prstGeom>
        </p:spPr>
      </p:pic>
      <p:sp>
        <p:nvSpPr>
          <p:cNvPr id="4" name="Rectangle 3">
            <a:extLst>
              <a:ext uri="{FF2B5EF4-FFF2-40B4-BE49-F238E27FC236}">
                <a16:creationId xmlns:a16="http://schemas.microsoft.com/office/drawing/2014/main" id="{FC52C375-9686-5582-4317-F0582168A88C}"/>
              </a:ext>
            </a:extLst>
          </p:cNvPr>
          <p:cNvSpPr/>
          <p:nvPr userDrawn="1"/>
        </p:nvSpPr>
        <p:spPr>
          <a:xfrm>
            <a:off x="0" y="136524"/>
            <a:ext cx="12192000" cy="146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899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112371-9EC3-C7D3-A17A-3F6064B84789}"/>
              </a:ext>
            </a:extLst>
          </p:cNvPr>
          <p:cNvSpPr/>
          <p:nvPr userDrawn="1"/>
        </p:nvSpPr>
        <p:spPr>
          <a:xfrm>
            <a:off x="90535" y="5866646"/>
            <a:ext cx="7994210" cy="87395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2AF4494-927B-AD03-0B99-9D84E85CB51B}"/>
              </a:ext>
            </a:extLst>
          </p:cNvPr>
          <p:cNvSpPr/>
          <p:nvPr userDrawn="1"/>
        </p:nvSpPr>
        <p:spPr>
          <a:xfrm>
            <a:off x="8157172" y="0"/>
            <a:ext cx="4034828" cy="6858000"/>
          </a:xfrm>
          <a:prstGeom prst="rect">
            <a:avLst/>
          </a:prstGeom>
          <a:solidFill>
            <a:srgbClr val="3F73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4415B"/>
              </a:solidFill>
            </a:endParaRPr>
          </a:p>
        </p:txBody>
      </p:sp>
      <p:pic>
        <p:nvPicPr>
          <p:cNvPr id="7" name="Picture 6">
            <a:extLst>
              <a:ext uri="{FF2B5EF4-FFF2-40B4-BE49-F238E27FC236}">
                <a16:creationId xmlns:a16="http://schemas.microsoft.com/office/drawing/2014/main" id="{18D31D6B-7362-5E10-D04B-2D0E65A1344C}"/>
              </a:ext>
            </a:extLst>
          </p:cNvPr>
          <p:cNvPicPr>
            <a:picLocks noChangeAspect="1"/>
          </p:cNvPicPr>
          <p:nvPr userDrawn="1"/>
        </p:nvPicPr>
        <p:blipFill>
          <a:blip r:embed="rId2"/>
          <a:stretch>
            <a:fillRect/>
          </a:stretch>
        </p:blipFill>
        <p:spPr>
          <a:xfrm>
            <a:off x="258746" y="6029280"/>
            <a:ext cx="1481456" cy="548688"/>
          </a:xfrm>
          <a:prstGeom prst="rect">
            <a:avLst/>
          </a:prstGeom>
        </p:spPr>
      </p:pic>
      <p:sp>
        <p:nvSpPr>
          <p:cNvPr id="10" name="Rectangle: Rounded Corners 9">
            <a:extLst>
              <a:ext uri="{FF2B5EF4-FFF2-40B4-BE49-F238E27FC236}">
                <a16:creationId xmlns:a16="http://schemas.microsoft.com/office/drawing/2014/main" id="{774EF136-3279-A317-A569-3484C9DF4CF1}"/>
              </a:ext>
            </a:extLst>
          </p:cNvPr>
          <p:cNvSpPr/>
          <p:nvPr userDrawn="1"/>
        </p:nvSpPr>
        <p:spPr>
          <a:xfrm>
            <a:off x="6483035" y="934049"/>
            <a:ext cx="4625567" cy="481520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400"/>
              </a:spcBef>
            </a:pPr>
            <a:r>
              <a:rPr lang="en-US" sz="2400" b="1" dirty="0">
                <a:solidFill>
                  <a:srgbClr val="AA182C"/>
                </a:solidFill>
                <a:latin typeface="Bebas Neue" panose="020B0606020202050201" pitchFamily="34" charset="0"/>
              </a:rPr>
              <a:t>01 </a:t>
            </a:r>
            <a:r>
              <a:rPr lang="en-US" sz="2400" b="1" dirty="0">
                <a:solidFill>
                  <a:srgbClr val="84B0C3"/>
                </a:solidFill>
                <a:latin typeface="Bebas Neue" panose="020B0606020202050201" pitchFamily="34" charset="0"/>
              </a:rPr>
              <a:t>Insert Text</a:t>
            </a:r>
          </a:p>
          <a:p>
            <a:pPr>
              <a:spcBef>
                <a:spcPts val="400"/>
              </a:spcBef>
            </a:pPr>
            <a:r>
              <a:rPr lang="en-US" sz="2400" b="1" dirty="0">
                <a:solidFill>
                  <a:srgbClr val="AA182C"/>
                </a:solidFill>
                <a:latin typeface="Bebas Neue" panose="020B0606020202050201" pitchFamily="34" charset="0"/>
              </a:rPr>
              <a:t>02 </a:t>
            </a:r>
            <a:r>
              <a:rPr lang="en-US" sz="2400" b="1" dirty="0">
                <a:solidFill>
                  <a:srgbClr val="84B0C3"/>
                </a:solidFill>
                <a:latin typeface="Bebas Neue" panose="020B0606020202050201" pitchFamily="34" charset="0"/>
              </a:rPr>
              <a:t>Insert Text</a:t>
            </a:r>
          </a:p>
          <a:p>
            <a:pPr>
              <a:spcBef>
                <a:spcPts val="400"/>
              </a:spcBef>
            </a:pPr>
            <a:r>
              <a:rPr lang="en-US" sz="2400" b="1" dirty="0">
                <a:solidFill>
                  <a:srgbClr val="AA182C"/>
                </a:solidFill>
                <a:latin typeface="Bebas Neue" panose="020B0606020202050201" pitchFamily="34" charset="0"/>
              </a:rPr>
              <a:t>03 </a:t>
            </a:r>
            <a:r>
              <a:rPr lang="en-US" sz="2400" b="1" dirty="0">
                <a:solidFill>
                  <a:srgbClr val="84B0C3"/>
                </a:solidFill>
                <a:latin typeface="Bebas Neue" panose="020B0606020202050201" pitchFamily="34" charset="0"/>
              </a:rPr>
              <a:t>Insert Text</a:t>
            </a:r>
          </a:p>
          <a:p>
            <a:pPr>
              <a:spcBef>
                <a:spcPts val="400"/>
              </a:spcBef>
            </a:pPr>
            <a:r>
              <a:rPr lang="en-US" sz="2400" b="1" dirty="0">
                <a:solidFill>
                  <a:srgbClr val="AA182C"/>
                </a:solidFill>
                <a:latin typeface="Bebas Neue" panose="020B0606020202050201" pitchFamily="34" charset="0"/>
              </a:rPr>
              <a:t>04 </a:t>
            </a:r>
            <a:r>
              <a:rPr lang="en-US" sz="2400" b="1" dirty="0">
                <a:solidFill>
                  <a:srgbClr val="84B0C3"/>
                </a:solidFill>
                <a:latin typeface="Bebas Neue" panose="020B0606020202050201" pitchFamily="34" charset="0"/>
              </a:rPr>
              <a:t>Insert Text</a:t>
            </a:r>
          </a:p>
          <a:p>
            <a:pPr>
              <a:spcBef>
                <a:spcPts val="400"/>
              </a:spcBef>
            </a:pPr>
            <a:r>
              <a:rPr lang="en-US" sz="2400" b="1" dirty="0">
                <a:solidFill>
                  <a:srgbClr val="AA182C"/>
                </a:solidFill>
                <a:latin typeface="Bebas Neue" panose="020B0606020202050201" pitchFamily="34" charset="0"/>
              </a:rPr>
              <a:t>05 </a:t>
            </a:r>
            <a:r>
              <a:rPr lang="en-US" sz="2400" b="1" dirty="0">
                <a:solidFill>
                  <a:srgbClr val="84B0C3"/>
                </a:solidFill>
                <a:latin typeface="Bebas Neue" panose="020B0606020202050201" pitchFamily="34" charset="0"/>
              </a:rPr>
              <a:t>Insert Text</a:t>
            </a:r>
          </a:p>
          <a:p>
            <a:pPr>
              <a:spcBef>
                <a:spcPts val="400"/>
              </a:spcBef>
            </a:pPr>
            <a:r>
              <a:rPr lang="en-US" sz="2400" b="1" dirty="0">
                <a:solidFill>
                  <a:srgbClr val="AA182C"/>
                </a:solidFill>
                <a:latin typeface="Bebas Neue" panose="020B0606020202050201" pitchFamily="34" charset="0"/>
              </a:rPr>
              <a:t>06 </a:t>
            </a:r>
            <a:r>
              <a:rPr lang="en-US" sz="2400" b="1" dirty="0">
                <a:solidFill>
                  <a:srgbClr val="84B0C3"/>
                </a:solidFill>
                <a:latin typeface="Bebas Neue" panose="020B0606020202050201" pitchFamily="34" charset="0"/>
              </a:rPr>
              <a:t>Insert Text</a:t>
            </a:r>
          </a:p>
          <a:p>
            <a:pPr>
              <a:spcBef>
                <a:spcPts val="400"/>
              </a:spcBef>
            </a:pPr>
            <a:r>
              <a:rPr lang="en-US" sz="2400" b="1" dirty="0">
                <a:solidFill>
                  <a:srgbClr val="AA182C"/>
                </a:solidFill>
                <a:latin typeface="Bebas Neue" panose="020B0606020202050201" pitchFamily="34" charset="0"/>
              </a:rPr>
              <a:t>07 </a:t>
            </a:r>
            <a:r>
              <a:rPr lang="en-US" sz="2400" b="1" dirty="0">
                <a:solidFill>
                  <a:srgbClr val="84B0C3"/>
                </a:solidFill>
                <a:latin typeface="Bebas Neue" panose="020B0606020202050201" pitchFamily="34" charset="0"/>
              </a:rPr>
              <a:t>Insert Text</a:t>
            </a:r>
          </a:p>
          <a:p>
            <a:pPr>
              <a:spcBef>
                <a:spcPts val="400"/>
              </a:spcBef>
            </a:pPr>
            <a:r>
              <a:rPr lang="en-US" sz="2400" b="1" dirty="0">
                <a:solidFill>
                  <a:srgbClr val="AA182C"/>
                </a:solidFill>
                <a:latin typeface="Bebas Neue" panose="020B0606020202050201" pitchFamily="34" charset="0"/>
              </a:rPr>
              <a:t>08 </a:t>
            </a:r>
            <a:r>
              <a:rPr lang="en-US" sz="2400" b="1" dirty="0">
                <a:solidFill>
                  <a:srgbClr val="84B0C3"/>
                </a:solidFill>
                <a:latin typeface="Bebas Neue" panose="020B0606020202050201" pitchFamily="34" charset="0"/>
              </a:rPr>
              <a:t>Insert Text</a:t>
            </a:r>
          </a:p>
          <a:p>
            <a:pPr>
              <a:spcBef>
                <a:spcPts val="400"/>
              </a:spcBef>
            </a:pPr>
            <a:r>
              <a:rPr lang="en-US" sz="2400" b="1" dirty="0">
                <a:solidFill>
                  <a:srgbClr val="AA182C"/>
                </a:solidFill>
                <a:latin typeface="Bebas Neue" panose="020B0606020202050201" pitchFamily="34" charset="0"/>
              </a:rPr>
              <a:t>09 </a:t>
            </a:r>
            <a:r>
              <a:rPr lang="en-US" sz="2400" b="1" dirty="0">
                <a:solidFill>
                  <a:srgbClr val="84B0C3"/>
                </a:solidFill>
                <a:latin typeface="Bebas Neue" panose="020B0606020202050201" pitchFamily="34" charset="0"/>
              </a:rPr>
              <a:t>Insert Text</a:t>
            </a:r>
          </a:p>
          <a:p>
            <a:pPr>
              <a:spcBef>
                <a:spcPts val="400"/>
              </a:spcBef>
            </a:pPr>
            <a:r>
              <a:rPr lang="en-US" sz="2400" b="1" dirty="0">
                <a:solidFill>
                  <a:srgbClr val="AA182C"/>
                </a:solidFill>
                <a:latin typeface="Bebas Neue" panose="020B0606020202050201" pitchFamily="34" charset="0"/>
              </a:rPr>
              <a:t>10 </a:t>
            </a:r>
            <a:r>
              <a:rPr lang="en-US" sz="2400" b="1" dirty="0">
                <a:solidFill>
                  <a:srgbClr val="84B0C3"/>
                </a:solidFill>
                <a:latin typeface="Bebas Neue" panose="020B0606020202050201" pitchFamily="34" charset="0"/>
              </a:rPr>
              <a:t>Insert Text</a:t>
            </a:r>
          </a:p>
        </p:txBody>
      </p:sp>
      <p:sp>
        <p:nvSpPr>
          <p:cNvPr id="3" name="TextBox 2">
            <a:extLst>
              <a:ext uri="{FF2B5EF4-FFF2-40B4-BE49-F238E27FC236}">
                <a16:creationId xmlns:a16="http://schemas.microsoft.com/office/drawing/2014/main" id="{2F518D58-00B2-3EEE-67F8-1DE11121B97A}"/>
              </a:ext>
            </a:extLst>
          </p:cNvPr>
          <p:cNvSpPr txBox="1"/>
          <p:nvPr userDrawn="1"/>
        </p:nvSpPr>
        <p:spPr>
          <a:xfrm>
            <a:off x="186322" y="1787058"/>
            <a:ext cx="5724808" cy="1015663"/>
          </a:xfrm>
          <a:prstGeom prst="rect">
            <a:avLst/>
          </a:prstGeom>
          <a:noFill/>
        </p:spPr>
        <p:txBody>
          <a:bodyPr wrap="square" rtlCol="0">
            <a:spAutoFit/>
          </a:bodyPr>
          <a:lstStyle/>
          <a:p>
            <a:pPr algn="ctr"/>
            <a:r>
              <a:rPr lang="en-US" sz="6000" dirty="0">
                <a:solidFill>
                  <a:schemeClr val="accent1"/>
                </a:solidFill>
                <a:latin typeface="Bebas Neue" panose="020B0606020202050201" pitchFamily="34" charset="0"/>
              </a:rPr>
              <a:t>Insert text</a:t>
            </a:r>
          </a:p>
        </p:txBody>
      </p:sp>
      <p:sp>
        <p:nvSpPr>
          <p:cNvPr id="4" name="TextBox 3">
            <a:extLst>
              <a:ext uri="{FF2B5EF4-FFF2-40B4-BE49-F238E27FC236}">
                <a16:creationId xmlns:a16="http://schemas.microsoft.com/office/drawing/2014/main" id="{472F194C-23A1-AF10-29DA-6DF5F6992841}"/>
              </a:ext>
            </a:extLst>
          </p:cNvPr>
          <p:cNvSpPr txBox="1"/>
          <p:nvPr userDrawn="1"/>
        </p:nvSpPr>
        <p:spPr>
          <a:xfrm>
            <a:off x="375934" y="2965355"/>
            <a:ext cx="5724808" cy="1844608"/>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54B5A"/>
                </a:solidFill>
                <a:effectLst/>
                <a:uLnTx/>
                <a:uFillTx/>
                <a:latin typeface="Fira Sans Medium" panose="020B0603050000020004" pitchFamily="34" charset="0"/>
                <a:ea typeface="+mn-ea"/>
                <a:cs typeface="+mn-cs"/>
              </a:rPr>
              <a:t>Click to edit text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54B5A"/>
                </a:solidFill>
                <a:effectLst/>
                <a:uLnTx/>
                <a:uFillTx/>
                <a:latin typeface="Fira Sans Medium" panose="020B0603050000020004" pitchFamily="34" charset="0"/>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54B5A"/>
                </a:solidFill>
                <a:effectLst/>
                <a:uLnTx/>
                <a:uFillTx/>
                <a:latin typeface="Fira Sans Medium" panose="020B0603050000020004" pitchFamily="34" charset="0"/>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54B5A"/>
                </a:solidFill>
                <a:effectLst/>
                <a:uLnTx/>
                <a:uFillTx/>
                <a:latin typeface="Fira Sans Medium" panose="020B0603050000020004" pitchFamily="34" charset="0"/>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54B5A"/>
                </a:solidFill>
                <a:effectLst/>
                <a:uLnTx/>
                <a:uFillTx/>
                <a:latin typeface="Fira Sans Medium" panose="020B0603050000020004" pitchFamily="34" charset="0"/>
                <a:ea typeface="+mn-ea"/>
                <a:cs typeface="+mn-cs"/>
              </a:rPr>
              <a:t>Fifth level</a:t>
            </a:r>
          </a:p>
        </p:txBody>
      </p:sp>
      <p:sp>
        <p:nvSpPr>
          <p:cNvPr id="5" name="Rectangle 4">
            <a:extLst>
              <a:ext uri="{FF2B5EF4-FFF2-40B4-BE49-F238E27FC236}">
                <a16:creationId xmlns:a16="http://schemas.microsoft.com/office/drawing/2014/main" id="{A5020358-7173-E216-9D57-A8494536C663}"/>
              </a:ext>
            </a:extLst>
          </p:cNvPr>
          <p:cNvSpPr/>
          <p:nvPr userDrawn="1"/>
        </p:nvSpPr>
        <p:spPr>
          <a:xfrm>
            <a:off x="0" y="136524"/>
            <a:ext cx="12192000" cy="146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926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DB774-333C-5F44-73F3-8E45775A8116}"/>
              </a:ext>
            </a:extLst>
          </p:cNvPr>
          <p:cNvSpPr/>
          <p:nvPr userDrawn="1"/>
        </p:nvSpPr>
        <p:spPr>
          <a:xfrm>
            <a:off x="5640308" y="5866646"/>
            <a:ext cx="6464175" cy="87395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70363D0-93C2-F775-6F20-4D787302D89F}"/>
              </a:ext>
            </a:extLst>
          </p:cNvPr>
          <p:cNvSpPr/>
          <p:nvPr userDrawn="1"/>
        </p:nvSpPr>
        <p:spPr>
          <a:xfrm>
            <a:off x="-1" y="0"/>
            <a:ext cx="5545777"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4415B"/>
              </a:solidFill>
            </a:endParaRPr>
          </a:p>
        </p:txBody>
      </p:sp>
      <p:sp>
        <p:nvSpPr>
          <p:cNvPr id="2" name="Title 1">
            <a:extLst>
              <a:ext uri="{FF2B5EF4-FFF2-40B4-BE49-F238E27FC236}">
                <a16:creationId xmlns:a16="http://schemas.microsoft.com/office/drawing/2014/main" id="{69482256-CF76-A177-B3E2-F291370C6729}"/>
              </a:ext>
            </a:extLst>
          </p:cNvPr>
          <p:cNvSpPr>
            <a:spLocks noGrp="1"/>
          </p:cNvSpPr>
          <p:nvPr>
            <p:ph type="title" hasCustomPrompt="1"/>
          </p:nvPr>
        </p:nvSpPr>
        <p:spPr>
          <a:xfrm>
            <a:off x="108642" y="1126291"/>
            <a:ext cx="5314384" cy="1020245"/>
          </a:xfrm>
        </p:spPr>
        <p:txBody>
          <a:bodyPr>
            <a:normAutofit/>
          </a:bodyPr>
          <a:lstStyle>
            <a:lvl1pPr algn="ctr">
              <a:defRPr sz="6000">
                <a:solidFill>
                  <a:schemeClr val="bg1"/>
                </a:solidFill>
              </a:defRPr>
            </a:lvl1pPr>
          </a:lstStyle>
          <a:p>
            <a:r>
              <a:rPr lang="en-US" dirty="0"/>
              <a:t>Insert text</a:t>
            </a:r>
          </a:p>
        </p:txBody>
      </p:sp>
      <p:pic>
        <p:nvPicPr>
          <p:cNvPr id="9" name="Picture 8">
            <a:extLst>
              <a:ext uri="{FF2B5EF4-FFF2-40B4-BE49-F238E27FC236}">
                <a16:creationId xmlns:a16="http://schemas.microsoft.com/office/drawing/2014/main" id="{8CA08762-4347-4FDC-F64E-2E714F082A3C}"/>
              </a:ext>
            </a:extLst>
          </p:cNvPr>
          <p:cNvPicPr>
            <a:picLocks noChangeAspect="1"/>
          </p:cNvPicPr>
          <p:nvPr userDrawn="1"/>
        </p:nvPicPr>
        <p:blipFill>
          <a:blip r:embed="rId2"/>
          <a:stretch>
            <a:fillRect/>
          </a:stretch>
        </p:blipFill>
        <p:spPr>
          <a:xfrm>
            <a:off x="10471090" y="6029280"/>
            <a:ext cx="1481456" cy="548688"/>
          </a:xfrm>
          <a:prstGeom prst="rect">
            <a:avLst/>
          </a:prstGeom>
        </p:spPr>
      </p:pic>
      <p:sp>
        <p:nvSpPr>
          <p:cNvPr id="6" name="Rectangle 5">
            <a:extLst>
              <a:ext uri="{FF2B5EF4-FFF2-40B4-BE49-F238E27FC236}">
                <a16:creationId xmlns:a16="http://schemas.microsoft.com/office/drawing/2014/main" id="{EA7E3A47-83FC-8F62-BB58-9ECCFE6F9327}"/>
              </a:ext>
            </a:extLst>
          </p:cNvPr>
          <p:cNvSpPr/>
          <p:nvPr userDrawn="1"/>
        </p:nvSpPr>
        <p:spPr>
          <a:xfrm>
            <a:off x="0" y="136524"/>
            <a:ext cx="12192000" cy="146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31962156-5011-1795-5127-36F873B48E0C}"/>
              </a:ext>
            </a:extLst>
          </p:cNvPr>
          <p:cNvSpPr>
            <a:spLocks noGrp="1"/>
          </p:cNvSpPr>
          <p:nvPr>
            <p:ph type="pic" sz="quarter" idx="10"/>
          </p:nvPr>
        </p:nvSpPr>
        <p:spPr>
          <a:xfrm>
            <a:off x="6264275" y="1600200"/>
            <a:ext cx="5486400" cy="3657600"/>
          </a:xfrm>
        </p:spPr>
        <p:txBody>
          <a:bodyPr/>
          <a:lstStyle/>
          <a:p>
            <a:endParaRPr lang="en-US"/>
          </a:p>
        </p:txBody>
      </p:sp>
      <p:sp>
        <p:nvSpPr>
          <p:cNvPr id="14" name="Text Placeholder 13">
            <a:extLst>
              <a:ext uri="{FF2B5EF4-FFF2-40B4-BE49-F238E27FC236}">
                <a16:creationId xmlns:a16="http://schemas.microsoft.com/office/drawing/2014/main" id="{BBA946DC-9A55-0DD0-0980-CF0FD08D0048}"/>
              </a:ext>
            </a:extLst>
          </p:cNvPr>
          <p:cNvSpPr>
            <a:spLocks noGrp="1"/>
          </p:cNvSpPr>
          <p:nvPr>
            <p:ph type="body" sz="quarter" idx="11" hasCustomPrompt="1"/>
          </p:nvPr>
        </p:nvSpPr>
        <p:spPr>
          <a:xfrm>
            <a:off x="107950" y="2327275"/>
            <a:ext cx="5314950" cy="381158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004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2 Phot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1EEB4E-FDFF-9869-96E0-659F7C9C1A2B}"/>
              </a:ext>
            </a:extLst>
          </p:cNvPr>
          <p:cNvSpPr/>
          <p:nvPr userDrawn="1"/>
        </p:nvSpPr>
        <p:spPr>
          <a:xfrm>
            <a:off x="8153400" y="0"/>
            <a:ext cx="4038600" cy="6858000"/>
          </a:xfrm>
          <a:prstGeom prst="rect">
            <a:avLst/>
          </a:prstGeom>
          <a:solidFill>
            <a:srgbClr val="84B0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FA944C-10EE-1CF2-82C2-1238394FEE68}"/>
              </a:ext>
            </a:extLst>
          </p:cNvPr>
          <p:cNvSpPr>
            <a:spLocks noGrp="1"/>
          </p:cNvSpPr>
          <p:nvPr>
            <p:ph type="title" hasCustomPrompt="1"/>
          </p:nvPr>
        </p:nvSpPr>
        <p:spPr>
          <a:xfrm>
            <a:off x="0" y="1653177"/>
            <a:ext cx="8153400" cy="769511"/>
          </a:xfrm>
        </p:spPr>
        <p:txBody>
          <a:bodyPr anchor="b">
            <a:normAutofit/>
          </a:bodyPr>
          <a:lstStyle>
            <a:lvl1pPr algn="ctr">
              <a:defRPr sz="4400">
                <a:solidFill>
                  <a:schemeClr val="accent1"/>
                </a:solidFill>
              </a:defRPr>
            </a:lvl1pPr>
          </a:lstStyle>
          <a:p>
            <a:r>
              <a:rPr lang="en-US" dirty="0"/>
              <a:t>Click to Edit</a:t>
            </a:r>
          </a:p>
        </p:txBody>
      </p:sp>
      <p:sp>
        <p:nvSpPr>
          <p:cNvPr id="3" name="Text Placeholder 2">
            <a:extLst>
              <a:ext uri="{FF2B5EF4-FFF2-40B4-BE49-F238E27FC236}">
                <a16:creationId xmlns:a16="http://schemas.microsoft.com/office/drawing/2014/main" id="{9225CE82-B489-E7AE-5A66-C1F0B3BF3E10}"/>
              </a:ext>
            </a:extLst>
          </p:cNvPr>
          <p:cNvSpPr>
            <a:spLocks noGrp="1"/>
          </p:cNvSpPr>
          <p:nvPr>
            <p:ph type="body" idx="1" hasCustomPrompt="1"/>
          </p:nvPr>
        </p:nvSpPr>
        <p:spPr>
          <a:xfrm>
            <a:off x="603315" y="2935126"/>
            <a:ext cx="6872142" cy="226969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algn="ctr"/>
            <a:r>
              <a:rPr lang="en-US" dirty="0"/>
              <a:t>Click to Edit</a:t>
            </a:r>
            <a:endParaRPr lang="en-US" dirty="0">
              <a:solidFill>
                <a:srgbClr val="84B0C3"/>
              </a:solidFill>
              <a:latin typeface="Montserrat Medium" pitchFamily="2" charset="0"/>
            </a:endParaRPr>
          </a:p>
        </p:txBody>
      </p:sp>
      <p:pic>
        <p:nvPicPr>
          <p:cNvPr id="8" name="Picture 7" descr="A close up of a logo&#10;&#10;Description automatically generated">
            <a:extLst>
              <a:ext uri="{FF2B5EF4-FFF2-40B4-BE49-F238E27FC236}">
                <a16:creationId xmlns:a16="http://schemas.microsoft.com/office/drawing/2014/main" id="{EC65C1E4-B9E1-0A1E-28D3-490E359F44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0" y="5669280"/>
            <a:ext cx="2013255" cy="914400"/>
          </a:xfrm>
          <a:prstGeom prst="rect">
            <a:avLst/>
          </a:prstGeom>
        </p:spPr>
      </p:pic>
      <p:sp>
        <p:nvSpPr>
          <p:cNvPr id="10" name="Picture Placeholder 9">
            <a:extLst>
              <a:ext uri="{FF2B5EF4-FFF2-40B4-BE49-F238E27FC236}">
                <a16:creationId xmlns:a16="http://schemas.microsoft.com/office/drawing/2014/main" id="{84410E55-26C4-9FC9-070A-BE2BF7D6409E}"/>
              </a:ext>
            </a:extLst>
          </p:cNvPr>
          <p:cNvSpPr>
            <a:spLocks noGrp="1"/>
          </p:cNvSpPr>
          <p:nvPr>
            <p:ph type="pic" sz="quarter" idx="10"/>
          </p:nvPr>
        </p:nvSpPr>
        <p:spPr>
          <a:xfrm>
            <a:off x="8572500" y="546100"/>
            <a:ext cx="3200400" cy="2743200"/>
          </a:xfrm>
        </p:spPr>
        <p:txBody>
          <a:bodyPr/>
          <a:lstStyle/>
          <a:p>
            <a:endParaRPr lang="en-US"/>
          </a:p>
        </p:txBody>
      </p:sp>
      <p:sp>
        <p:nvSpPr>
          <p:cNvPr id="11" name="Picture Placeholder 9">
            <a:extLst>
              <a:ext uri="{FF2B5EF4-FFF2-40B4-BE49-F238E27FC236}">
                <a16:creationId xmlns:a16="http://schemas.microsoft.com/office/drawing/2014/main" id="{397BD294-9D6C-768E-9059-453049976966}"/>
              </a:ext>
            </a:extLst>
          </p:cNvPr>
          <p:cNvSpPr>
            <a:spLocks noGrp="1"/>
          </p:cNvSpPr>
          <p:nvPr>
            <p:ph type="pic" sz="quarter" idx="11"/>
          </p:nvPr>
        </p:nvSpPr>
        <p:spPr>
          <a:xfrm>
            <a:off x="8572500" y="3568701"/>
            <a:ext cx="3200400" cy="2743200"/>
          </a:xfrm>
        </p:spPr>
        <p:txBody>
          <a:bodyPr/>
          <a:lstStyle/>
          <a:p>
            <a:endParaRPr lang="en-US"/>
          </a:p>
        </p:txBody>
      </p:sp>
    </p:spTree>
    <p:extLst>
      <p:ext uri="{BB962C8B-B14F-4D97-AF65-F5344CB8AC3E}">
        <p14:creationId xmlns:p14="http://schemas.microsoft.com/office/powerpoint/2010/main" val="1635531313"/>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2400" userDrawn="1">
          <p15:clr>
            <a:srgbClr val="FBAE40"/>
          </p15:clr>
        </p15:guide>
        <p15:guide id="3" orient="horz" pos="1440" userDrawn="1">
          <p15:clr>
            <a:srgbClr val="FBAE40"/>
          </p15:clr>
        </p15:guide>
        <p15:guide id="5" pos="52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nten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DB774-333C-5F44-73F3-8E45775A8116}"/>
              </a:ext>
            </a:extLst>
          </p:cNvPr>
          <p:cNvSpPr/>
          <p:nvPr userDrawn="1"/>
        </p:nvSpPr>
        <p:spPr>
          <a:xfrm>
            <a:off x="108637" y="5866646"/>
            <a:ext cx="5875700" cy="87395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70363D0-93C2-F775-6F20-4D787302D89F}"/>
              </a:ext>
            </a:extLst>
          </p:cNvPr>
          <p:cNvSpPr/>
          <p:nvPr userDrawn="1"/>
        </p:nvSpPr>
        <p:spPr>
          <a:xfrm>
            <a:off x="6096000" y="-21236"/>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4415B"/>
              </a:solidFill>
            </a:endParaRPr>
          </a:p>
        </p:txBody>
      </p:sp>
      <p:sp>
        <p:nvSpPr>
          <p:cNvPr id="2" name="Title 1">
            <a:extLst>
              <a:ext uri="{FF2B5EF4-FFF2-40B4-BE49-F238E27FC236}">
                <a16:creationId xmlns:a16="http://schemas.microsoft.com/office/drawing/2014/main" id="{69482256-CF76-A177-B3E2-F291370C6729}"/>
              </a:ext>
            </a:extLst>
          </p:cNvPr>
          <p:cNvSpPr>
            <a:spLocks noGrp="1"/>
          </p:cNvSpPr>
          <p:nvPr>
            <p:ph type="title" hasCustomPrompt="1"/>
          </p:nvPr>
        </p:nvSpPr>
        <p:spPr>
          <a:xfrm>
            <a:off x="108641" y="1126291"/>
            <a:ext cx="5875699" cy="1020245"/>
          </a:xfrm>
        </p:spPr>
        <p:txBody>
          <a:bodyPr>
            <a:normAutofit/>
          </a:bodyPr>
          <a:lstStyle>
            <a:lvl1pPr algn="ctr">
              <a:defRPr sz="6000">
                <a:solidFill>
                  <a:schemeClr val="accent1"/>
                </a:solidFill>
              </a:defRPr>
            </a:lvl1pPr>
          </a:lstStyle>
          <a:p>
            <a:r>
              <a:rPr lang="en-US" dirty="0"/>
              <a:t>Insert text</a:t>
            </a:r>
          </a:p>
        </p:txBody>
      </p:sp>
      <p:sp>
        <p:nvSpPr>
          <p:cNvPr id="3" name="Content Placeholder 2">
            <a:extLst>
              <a:ext uri="{FF2B5EF4-FFF2-40B4-BE49-F238E27FC236}">
                <a16:creationId xmlns:a16="http://schemas.microsoft.com/office/drawing/2014/main" id="{FDB3FC81-79AA-D846-DB67-04AB7DBD328F}"/>
              </a:ext>
            </a:extLst>
          </p:cNvPr>
          <p:cNvSpPr>
            <a:spLocks noGrp="1"/>
          </p:cNvSpPr>
          <p:nvPr>
            <p:ph sz="half" idx="1"/>
          </p:nvPr>
        </p:nvSpPr>
        <p:spPr>
          <a:xfrm>
            <a:off x="108641" y="2281473"/>
            <a:ext cx="5875695" cy="3450236"/>
          </a:xfrm>
        </p:spPr>
        <p:txBody>
          <a:bodyPr/>
          <a:lstStyle>
            <a:lvl1pPr marL="0" indent="0">
              <a:buNone/>
              <a:defRPr>
                <a:solidFill>
                  <a:srgbClr val="3F738D"/>
                </a:solidFill>
                <a:latin typeface="Fira Sans Medium" panose="020B0603050000020004" pitchFamily="34" charset="0"/>
              </a:defRPr>
            </a:lvl1pPr>
            <a:lvl2pPr>
              <a:defRPr>
                <a:solidFill>
                  <a:srgbClr val="3F738D"/>
                </a:solidFill>
                <a:latin typeface="Fira Sans Medium" panose="020B0603050000020004" pitchFamily="34" charset="0"/>
              </a:defRPr>
            </a:lvl2pPr>
            <a:lvl3pPr>
              <a:defRPr>
                <a:solidFill>
                  <a:srgbClr val="3F738D"/>
                </a:solidFill>
                <a:latin typeface="Fira Sans Medium" panose="020B0603050000020004" pitchFamily="34" charset="0"/>
              </a:defRPr>
            </a:lvl3pPr>
            <a:lvl4pPr>
              <a:defRPr>
                <a:solidFill>
                  <a:srgbClr val="3F738D"/>
                </a:solidFill>
                <a:latin typeface="Fira Sans Medium" panose="020B0603050000020004" pitchFamily="34" charset="0"/>
              </a:defRPr>
            </a:lvl4pPr>
            <a:lvl5pPr>
              <a:defRPr>
                <a:solidFill>
                  <a:srgbClr val="3F738D"/>
                </a:solidFill>
                <a:latin typeface="Fira Sans Medium" panose="020B06030500000200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CA08762-4347-4FDC-F64E-2E714F082A3C}"/>
              </a:ext>
            </a:extLst>
          </p:cNvPr>
          <p:cNvPicPr>
            <a:picLocks noChangeAspect="1"/>
          </p:cNvPicPr>
          <p:nvPr userDrawn="1"/>
        </p:nvPicPr>
        <p:blipFill>
          <a:blip r:embed="rId2"/>
          <a:stretch>
            <a:fillRect/>
          </a:stretch>
        </p:blipFill>
        <p:spPr>
          <a:xfrm>
            <a:off x="294980" y="6029280"/>
            <a:ext cx="1481456" cy="548688"/>
          </a:xfrm>
          <a:prstGeom prst="rect">
            <a:avLst/>
          </a:prstGeom>
        </p:spPr>
      </p:pic>
      <p:sp>
        <p:nvSpPr>
          <p:cNvPr id="6" name="Rectangle 5">
            <a:extLst>
              <a:ext uri="{FF2B5EF4-FFF2-40B4-BE49-F238E27FC236}">
                <a16:creationId xmlns:a16="http://schemas.microsoft.com/office/drawing/2014/main" id="{EA7E3A47-83FC-8F62-BB58-9ECCFE6F9327}"/>
              </a:ext>
            </a:extLst>
          </p:cNvPr>
          <p:cNvSpPr/>
          <p:nvPr userDrawn="1"/>
        </p:nvSpPr>
        <p:spPr>
          <a:xfrm>
            <a:off x="0" y="136524"/>
            <a:ext cx="12192000" cy="146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31962156-5011-1795-5127-36F873B48E0C}"/>
              </a:ext>
            </a:extLst>
          </p:cNvPr>
          <p:cNvSpPr>
            <a:spLocks noGrp="1"/>
          </p:cNvSpPr>
          <p:nvPr>
            <p:ph type="pic" sz="quarter" idx="10"/>
          </p:nvPr>
        </p:nvSpPr>
        <p:spPr>
          <a:xfrm>
            <a:off x="6400800" y="1600200"/>
            <a:ext cx="5486400" cy="3657600"/>
          </a:xfrm>
        </p:spPr>
        <p:txBody>
          <a:bodyPr/>
          <a:lstStyle>
            <a:lvl1pPr>
              <a:defRPr>
                <a:solidFill>
                  <a:srgbClr val="FFFFFF"/>
                </a:solidFill>
              </a:defRPr>
            </a:lvl1pPr>
          </a:lstStyle>
          <a:p>
            <a:endParaRPr lang="en-US"/>
          </a:p>
        </p:txBody>
      </p:sp>
    </p:spTree>
    <p:extLst>
      <p:ext uri="{BB962C8B-B14F-4D97-AF65-F5344CB8AC3E}">
        <p14:creationId xmlns:p14="http://schemas.microsoft.com/office/powerpoint/2010/main" val="3646281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Photo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DB774-333C-5F44-73F3-8E45775A8116}"/>
              </a:ext>
            </a:extLst>
          </p:cNvPr>
          <p:cNvSpPr/>
          <p:nvPr userDrawn="1"/>
        </p:nvSpPr>
        <p:spPr>
          <a:xfrm>
            <a:off x="5640308" y="5866646"/>
            <a:ext cx="6464175" cy="87395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70363D0-93C2-F775-6F20-4D787302D89F}"/>
              </a:ext>
            </a:extLst>
          </p:cNvPr>
          <p:cNvSpPr/>
          <p:nvPr userDrawn="1"/>
        </p:nvSpPr>
        <p:spPr>
          <a:xfrm>
            <a:off x="-1" y="0"/>
            <a:ext cx="6096001"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4415B"/>
              </a:solidFill>
            </a:endParaRPr>
          </a:p>
        </p:txBody>
      </p:sp>
      <p:sp>
        <p:nvSpPr>
          <p:cNvPr id="2" name="Title 1">
            <a:extLst>
              <a:ext uri="{FF2B5EF4-FFF2-40B4-BE49-F238E27FC236}">
                <a16:creationId xmlns:a16="http://schemas.microsoft.com/office/drawing/2014/main" id="{69482256-CF76-A177-B3E2-F291370C6729}"/>
              </a:ext>
            </a:extLst>
          </p:cNvPr>
          <p:cNvSpPr>
            <a:spLocks noGrp="1"/>
          </p:cNvSpPr>
          <p:nvPr>
            <p:ph type="title" hasCustomPrompt="1"/>
          </p:nvPr>
        </p:nvSpPr>
        <p:spPr>
          <a:xfrm>
            <a:off x="6400799" y="728485"/>
            <a:ext cx="5486401" cy="1020245"/>
          </a:xfrm>
        </p:spPr>
        <p:txBody>
          <a:bodyPr>
            <a:normAutofit/>
          </a:bodyPr>
          <a:lstStyle>
            <a:lvl1pPr algn="ctr">
              <a:defRPr sz="6000">
                <a:solidFill>
                  <a:schemeClr val="accent1"/>
                </a:solidFill>
              </a:defRPr>
            </a:lvl1pPr>
          </a:lstStyle>
          <a:p>
            <a:r>
              <a:rPr lang="en-US" dirty="0"/>
              <a:t>Insert text</a:t>
            </a:r>
          </a:p>
        </p:txBody>
      </p:sp>
      <p:pic>
        <p:nvPicPr>
          <p:cNvPr id="9" name="Picture 8">
            <a:extLst>
              <a:ext uri="{FF2B5EF4-FFF2-40B4-BE49-F238E27FC236}">
                <a16:creationId xmlns:a16="http://schemas.microsoft.com/office/drawing/2014/main" id="{8CA08762-4347-4FDC-F64E-2E714F082A3C}"/>
              </a:ext>
            </a:extLst>
          </p:cNvPr>
          <p:cNvPicPr>
            <a:picLocks noChangeAspect="1"/>
          </p:cNvPicPr>
          <p:nvPr userDrawn="1"/>
        </p:nvPicPr>
        <p:blipFill>
          <a:blip r:embed="rId2"/>
          <a:stretch>
            <a:fillRect/>
          </a:stretch>
        </p:blipFill>
        <p:spPr>
          <a:xfrm>
            <a:off x="10471090" y="6029280"/>
            <a:ext cx="1481456" cy="548688"/>
          </a:xfrm>
          <a:prstGeom prst="rect">
            <a:avLst/>
          </a:prstGeom>
        </p:spPr>
      </p:pic>
      <p:sp>
        <p:nvSpPr>
          <p:cNvPr id="6" name="Rectangle 5">
            <a:extLst>
              <a:ext uri="{FF2B5EF4-FFF2-40B4-BE49-F238E27FC236}">
                <a16:creationId xmlns:a16="http://schemas.microsoft.com/office/drawing/2014/main" id="{EA7E3A47-83FC-8F62-BB58-9ECCFE6F9327}"/>
              </a:ext>
            </a:extLst>
          </p:cNvPr>
          <p:cNvSpPr/>
          <p:nvPr userDrawn="1"/>
        </p:nvSpPr>
        <p:spPr>
          <a:xfrm>
            <a:off x="0" y="136524"/>
            <a:ext cx="12192000" cy="146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31962156-5011-1795-5127-36F873B48E0C}"/>
              </a:ext>
            </a:extLst>
          </p:cNvPr>
          <p:cNvSpPr>
            <a:spLocks noGrp="1"/>
          </p:cNvSpPr>
          <p:nvPr>
            <p:ph type="pic" sz="quarter" idx="10"/>
          </p:nvPr>
        </p:nvSpPr>
        <p:spPr>
          <a:xfrm>
            <a:off x="304799" y="349398"/>
            <a:ext cx="5486400" cy="3200400"/>
          </a:xfrm>
        </p:spPr>
        <p:txBody>
          <a:bodyPr/>
          <a:lstStyle>
            <a:lvl1pPr>
              <a:defRPr>
                <a:solidFill>
                  <a:srgbClr val="FFFFFF"/>
                </a:solidFill>
              </a:defRPr>
            </a:lvl1pPr>
          </a:lstStyle>
          <a:p>
            <a:endParaRPr lang="en-US" dirty="0"/>
          </a:p>
        </p:txBody>
      </p:sp>
      <p:sp>
        <p:nvSpPr>
          <p:cNvPr id="14" name="Text Placeholder 13">
            <a:extLst>
              <a:ext uri="{FF2B5EF4-FFF2-40B4-BE49-F238E27FC236}">
                <a16:creationId xmlns:a16="http://schemas.microsoft.com/office/drawing/2014/main" id="{BBA946DC-9A55-0DD0-0980-CF0FD08D0048}"/>
              </a:ext>
            </a:extLst>
          </p:cNvPr>
          <p:cNvSpPr>
            <a:spLocks noGrp="1"/>
          </p:cNvSpPr>
          <p:nvPr>
            <p:ph type="body" sz="quarter" idx="11" hasCustomPrompt="1"/>
          </p:nvPr>
        </p:nvSpPr>
        <p:spPr>
          <a:xfrm>
            <a:off x="6400798" y="1911364"/>
            <a:ext cx="5486401" cy="3811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9">
            <a:extLst>
              <a:ext uri="{FF2B5EF4-FFF2-40B4-BE49-F238E27FC236}">
                <a16:creationId xmlns:a16="http://schemas.microsoft.com/office/drawing/2014/main" id="{341B2000-8CA1-2D80-5951-84E481A8EB94}"/>
              </a:ext>
            </a:extLst>
          </p:cNvPr>
          <p:cNvSpPr>
            <a:spLocks noGrp="1"/>
          </p:cNvSpPr>
          <p:nvPr>
            <p:ph type="pic" sz="quarter" idx="12"/>
          </p:nvPr>
        </p:nvSpPr>
        <p:spPr>
          <a:xfrm>
            <a:off x="304799" y="3616393"/>
            <a:ext cx="5486400" cy="3200400"/>
          </a:xfrm>
        </p:spPr>
        <p:txBody>
          <a:bodyPr/>
          <a:lstStyle>
            <a:lvl1pPr>
              <a:defRPr>
                <a:solidFill>
                  <a:srgbClr val="FFFFFF"/>
                </a:solidFill>
              </a:defRPr>
            </a:lvl1pPr>
          </a:lstStyle>
          <a:p>
            <a:endParaRPr lang="en-US" dirty="0"/>
          </a:p>
        </p:txBody>
      </p:sp>
    </p:spTree>
    <p:extLst>
      <p:ext uri="{BB962C8B-B14F-4D97-AF65-F5344CB8AC3E}">
        <p14:creationId xmlns:p14="http://schemas.microsoft.com/office/powerpoint/2010/main" val="1268106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DB774-333C-5F44-73F3-8E45775A8116}"/>
              </a:ext>
            </a:extLst>
          </p:cNvPr>
          <p:cNvSpPr/>
          <p:nvPr userDrawn="1"/>
        </p:nvSpPr>
        <p:spPr>
          <a:xfrm>
            <a:off x="108637" y="5866646"/>
            <a:ext cx="7939894" cy="87395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70363D0-93C2-F775-6F20-4D787302D89F}"/>
              </a:ext>
            </a:extLst>
          </p:cNvPr>
          <p:cNvSpPr/>
          <p:nvPr userDrawn="1"/>
        </p:nvSpPr>
        <p:spPr>
          <a:xfrm>
            <a:off x="8157172" y="-21236"/>
            <a:ext cx="4034828"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4415B"/>
              </a:solidFill>
            </a:endParaRPr>
          </a:p>
        </p:txBody>
      </p:sp>
      <p:sp>
        <p:nvSpPr>
          <p:cNvPr id="2" name="Title 1">
            <a:extLst>
              <a:ext uri="{FF2B5EF4-FFF2-40B4-BE49-F238E27FC236}">
                <a16:creationId xmlns:a16="http://schemas.microsoft.com/office/drawing/2014/main" id="{69482256-CF76-A177-B3E2-F291370C6729}"/>
              </a:ext>
            </a:extLst>
          </p:cNvPr>
          <p:cNvSpPr>
            <a:spLocks noGrp="1"/>
          </p:cNvSpPr>
          <p:nvPr>
            <p:ph type="title" hasCustomPrompt="1"/>
          </p:nvPr>
        </p:nvSpPr>
        <p:spPr>
          <a:xfrm>
            <a:off x="108637" y="2487574"/>
            <a:ext cx="5069940" cy="873956"/>
          </a:xfrm>
        </p:spPr>
        <p:txBody>
          <a:bodyPr>
            <a:normAutofit/>
          </a:bodyPr>
          <a:lstStyle>
            <a:lvl1pPr algn="ctr">
              <a:defRPr sz="6000">
                <a:solidFill>
                  <a:schemeClr val="accent1"/>
                </a:solidFill>
              </a:defRPr>
            </a:lvl1pPr>
          </a:lstStyle>
          <a:p>
            <a:r>
              <a:rPr lang="en-US" dirty="0"/>
              <a:t>Insert text</a:t>
            </a:r>
          </a:p>
        </p:txBody>
      </p:sp>
      <p:sp>
        <p:nvSpPr>
          <p:cNvPr id="3" name="Content Placeholder 2">
            <a:extLst>
              <a:ext uri="{FF2B5EF4-FFF2-40B4-BE49-F238E27FC236}">
                <a16:creationId xmlns:a16="http://schemas.microsoft.com/office/drawing/2014/main" id="{FDB3FC81-79AA-D846-DB67-04AB7DBD328F}"/>
              </a:ext>
            </a:extLst>
          </p:cNvPr>
          <p:cNvSpPr>
            <a:spLocks noGrp="1"/>
          </p:cNvSpPr>
          <p:nvPr>
            <p:ph sz="half" idx="1" hasCustomPrompt="1"/>
          </p:nvPr>
        </p:nvSpPr>
        <p:spPr>
          <a:xfrm>
            <a:off x="108642" y="3428999"/>
            <a:ext cx="5069940" cy="2302709"/>
          </a:xfrm>
        </p:spPr>
        <p:txBody>
          <a:bodyPr/>
          <a:lstStyle>
            <a:lvl1pPr marL="0" indent="0">
              <a:buNone/>
              <a:defRPr>
                <a:solidFill>
                  <a:schemeClr val="tx1"/>
                </a:solidFill>
                <a:latin typeface="Fira Sans Medium" panose="020B0603050000020004" pitchFamily="34" charset="0"/>
              </a:defRPr>
            </a:lvl1pPr>
            <a:lvl2pPr>
              <a:defRPr>
                <a:solidFill>
                  <a:schemeClr val="tx1"/>
                </a:solidFill>
                <a:latin typeface="Fira Sans Medium" panose="020B0603050000020004" pitchFamily="34" charset="0"/>
              </a:defRPr>
            </a:lvl2pPr>
            <a:lvl3pPr>
              <a:defRPr>
                <a:solidFill>
                  <a:schemeClr val="tx1"/>
                </a:solidFill>
                <a:latin typeface="Fira Sans Medium" panose="020B0603050000020004" pitchFamily="34" charset="0"/>
              </a:defRPr>
            </a:lvl3pPr>
            <a:lvl4pPr>
              <a:defRPr>
                <a:solidFill>
                  <a:schemeClr val="tx1"/>
                </a:solidFill>
                <a:latin typeface="Fira Sans Medium" panose="020B0603050000020004" pitchFamily="34" charset="0"/>
              </a:defRPr>
            </a:lvl4pPr>
            <a:lvl5pPr>
              <a:defRPr>
                <a:solidFill>
                  <a:schemeClr val="tx1"/>
                </a:solidFill>
                <a:latin typeface="Fira Sans Medium" panose="020B06030500000200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CA08762-4347-4FDC-F64E-2E714F082A3C}"/>
              </a:ext>
            </a:extLst>
          </p:cNvPr>
          <p:cNvPicPr>
            <a:picLocks noChangeAspect="1"/>
          </p:cNvPicPr>
          <p:nvPr userDrawn="1"/>
        </p:nvPicPr>
        <p:blipFill>
          <a:blip r:embed="rId2"/>
          <a:stretch>
            <a:fillRect/>
          </a:stretch>
        </p:blipFill>
        <p:spPr>
          <a:xfrm>
            <a:off x="294980" y="6029280"/>
            <a:ext cx="1481456" cy="548688"/>
          </a:xfrm>
          <a:prstGeom prst="rect">
            <a:avLst/>
          </a:prstGeom>
        </p:spPr>
      </p:pic>
      <p:sp>
        <p:nvSpPr>
          <p:cNvPr id="6" name="Rectangle 5">
            <a:extLst>
              <a:ext uri="{FF2B5EF4-FFF2-40B4-BE49-F238E27FC236}">
                <a16:creationId xmlns:a16="http://schemas.microsoft.com/office/drawing/2014/main" id="{EA7E3A47-83FC-8F62-BB58-9ECCFE6F9327}"/>
              </a:ext>
            </a:extLst>
          </p:cNvPr>
          <p:cNvSpPr/>
          <p:nvPr userDrawn="1"/>
        </p:nvSpPr>
        <p:spPr>
          <a:xfrm>
            <a:off x="0" y="136524"/>
            <a:ext cx="12192000" cy="146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31962156-5011-1795-5127-36F873B48E0C}"/>
              </a:ext>
            </a:extLst>
          </p:cNvPr>
          <p:cNvSpPr>
            <a:spLocks noGrp="1"/>
          </p:cNvSpPr>
          <p:nvPr>
            <p:ph type="pic" sz="quarter" idx="10"/>
          </p:nvPr>
        </p:nvSpPr>
        <p:spPr>
          <a:xfrm>
            <a:off x="5432079" y="1143000"/>
            <a:ext cx="6400800" cy="4572000"/>
          </a:xfrm>
        </p:spPr>
        <p:txBody>
          <a:bodyPr/>
          <a:lstStyle>
            <a:lvl1pPr>
              <a:defRPr>
                <a:solidFill>
                  <a:srgbClr val="FFFFFF"/>
                </a:solidFill>
              </a:defRPr>
            </a:lvl1pPr>
          </a:lstStyle>
          <a:p>
            <a:endParaRPr lang="en-US"/>
          </a:p>
        </p:txBody>
      </p:sp>
    </p:spTree>
    <p:extLst>
      <p:ext uri="{BB962C8B-B14F-4D97-AF65-F5344CB8AC3E}">
        <p14:creationId xmlns:p14="http://schemas.microsoft.com/office/powerpoint/2010/main" val="2309443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and Lis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DB774-333C-5F44-73F3-8E45775A8116}"/>
              </a:ext>
            </a:extLst>
          </p:cNvPr>
          <p:cNvSpPr/>
          <p:nvPr userDrawn="1"/>
        </p:nvSpPr>
        <p:spPr>
          <a:xfrm>
            <a:off x="108637" y="5866646"/>
            <a:ext cx="5893811" cy="87395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70363D0-93C2-F775-6F20-4D787302D89F}"/>
              </a:ext>
            </a:extLst>
          </p:cNvPr>
          <p:cNvSpPr/>
          <p:nvPr userDrawn="1"/>
        </p:nvSpPr>
        <p:spPr>
          <a:xfrm>
            <a:off x="6096000" y="-21236"/>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4415B"/>
              </a:solidFill>
            </a:endParaRPr>
          </a:p>
        </p:txBody>
      </p:sp>
      <p:pic>
        <p:nvPicPr>
          <p:cNvPr id="9" name="Picture 8">
            <a:extLst>
              <a:ext uri="{FF2B5EF4-FFF2-40B4-BE49-F238E27FC236}">
                <a16:creationId xmlns:a16="http://schemas.microsoft.com/office/drawing/2014/main" id="{8CA08762-4347-4FDC-F64E-2E714F082A3C}"/>
              </a:ext>
            </a:extLst>
          </p:cNvPr>
          <p:cNvPicPr>
            <a:picLocks noChangeAspect="1"/>
          </p:cNvPicPr>
          <p:nvPr userDrawn="1"/>
        </p:nvPicPr>
        <p:blipFill>
          <a:blip r:embed="rId2"/>
          <a:stretch>
            <a:fillRect/>
          </a:stretch>
        </p:blipFill>
        <p:spPr>
          <a:xfrm>
            <a:off x="294980" y="6029280"/>
            <a:ext cx="1481456" cy="548688"/>
          </a:xfrm>
          <a:prstGeom prst="rect">
            <a:avLst/>
          </a:prstGeom>
        </p:spPr>
      </p:pic>
      <p:sp>
        <p:nvSpPr>
          <p:cNvPr id="6" name="Rectangle 5">
            <a:extLst>
              <a:ext uri="{FF2B5EF4-FFF2-40B4-BE49-F238E27FC236}">
                <a16:creationId xmlns:a16="http://schemas.microsoft.com/office/drawing/2014/main" id="{EA7E3A47-83FC-8F62-BB58-9ECCFE6F9327}"/>
              </a:ext>
            </a:extLst>
          </p:cNvPr>
          <p:cNvSpPr/>
          <p:nvPr userDrawn="1"/>
        </p:nvSpPr>
        <p:spPr>
          <a:xfrm>
            <a:off x="0" y="136524"/>
            <a:ext cx="12192000" cy="146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31962156-5011-1795-5127-36F873B48E0C}"/>
              </a:ext>
            </a:extLst>
          </p:cNvPr>
          <p:cNvSpPr>
            <a:spLocks noGrp="1"/>
          </p:cNvSpPr>
          <p:nvPr>
            <p:ph type="pic" sz="quarter" idx="10"/>
          </p:nvPr>
        </p:nvSpPr>
        <p:spPr>
          <a:xfrm>
            <a:off x="1035708" y="1143000"/>
            <a:ext cx="6400800" cy="4572000"/>
          </a:xfrm>
        </p:spPr>
        <p:txBody>
          <a:bodyPr/>
          <a:lstStyle>
            <a:lvl1pPr>
              <a:defRPr>
                <a:solidFill>
                  <a:srgbClr val="FFFFFF"/>
                </a:solidFill>
              </a:defRPr>
            </a:lvl1pPr>
          </a:lstStyle>
          <a:p>
            <a:endParaRPr lang="en-US"/>
          </a:p>
        </p:txBody>
      </p:sp>
      <p:sp>
        <p:nvSpPr>
          <p:cNvPr id="7" name="Text Placeholder 6">
            <a:extLst>
              <a:ext uri="{FF2B5EF4-FFF2-40B4-BE49-F238E27FC236}">
                <a16:creationId xmlns:a16="http://schemas.microsoft.com/office/drawing/2014/main" id="{CEF6604C-4EFE-D70A-E0E5-7877E20B3DA8}"/>
              </a:ext>
            </a:extLst>
          </p:cNvPr>
          <p:cNvSpPr>
            <a:spLocks noGrp="1"/>
          </p:cNvSpPr>
          <p:nvPr>
            <p:ph type="body" sz="quarter" idx="11" hasCustomPrompt="1"/>
          </p:nvPr>
        </p:nvSpPr>
        <p:spPr>
          <a:xfrm>
            <a:off x="8234363" y="650081"/>
            <a:ext cx="3662362" cy="5557837"/>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84B0C3"/>
                </a:solidFill>
                <a:effectLst/>
                <a:uLnTx/>
                <a:uFillTx/>
                <a:latin typeface="Bebas Neue" panose="020B0606020202050201" pitchFamily="34" charset="0"/>
                <a:ea typeface="+mn-ea"/>
                <a:cs typeface="+mn-cs"/>
              </a:rPr>
              <a:t>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3DED7"/>
                </a:solidFill>
                <a:effectLst/>
                <a:uLnTx/>
                <a:uFillTx/>
                <a:latin typeface="Montserrat Medium" pitchFamily="2" charset="0"/>
                <a:ea typeface="+mn-ea"/>
                <a:cs typeface="+mn-cs"/>
              </a:rPr>
              <a:t>Insert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3DED7"/>
              </a:solidFill>
              <a:effectLst/>
              <a:uLnTx/>
              <a:uFillTx/>
              <a:latin typeface="Montserrat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84B0C3"/>
                </a:solidFill>
                <a:effectLst/>
                <a:uLnTx/>
                <a:uFillTx/>
                <a:latin typeface="Bebas Neue" panose="020B0606020202050201" pitchFamily="34" charset="0"/>
                <a:ea typeface="+mn-ea"/>
                <a:cs typeface="+mn-cs"/>
              </a:rPr>
              <a:t>02</a:t>
            </a:r>
            <a:endParaRPr kumimoji="0" lang="en-US" sz="1800" b="1" i="0" u="none" strike="noStrike" kern="1200" cap="none" spc="0" normalizeH="0" baseline="0" noProof="0" dirty="0">
              <a:ln>
                <a:noFill/>
              </a:ln>
              <a:solidFill>
                <a:srgbClr val="E3DED7"/>
              </a:solidFill>
              <a:effectLst/>
              <a:uLnTx/>
              <a:uFillTx/>
              <a:latin typeface="Montserrat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3DED7"/>
                </a:solidFill>
                <a:effectLst/>
                <a:uLnTx/>
                <a:uFillTx/>
                <a:latin typeface="Montserrat Medium" pitchFamily="2" charset="0"/>
                <a:ea typeface="+mn-ea"/>
                <a:cs typeface="+mn-cs"/>
              </a:rPr>
              <a:t>Insert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3DED7"/>
              </a:solidFill>
              <a:effectLst/>
              <a:uLnTx/>
              <a:uFillTx/>
              <a:latin typeface="Montserrat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84B0C3"/>
                </a:solidFill>
                <a:effectLst/>
                <a:uLnTx/>
                <a:uFillTx/>
                <a:latin typeface="Bebas Neue" panose="020B0606020202050201" pitchFamily="34" charset="0"/>
                <a:ea typeface="+mn-ea"/>
                <a:cs typeface="+mn-cs"/>
              </a:rPr>
              <a:t>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3DED7"/>
                </a:solidFill>
                <a:effectLst/>
                <a:uLnTx/>
                <a:uFillTx/>
                <a:latin typeface="Montserrat Medium" pitchFamily="2" charset="0"/>
                <a:ea typeface="+mn-ea"/>
                <a:cs typeface="+mn-cs"/>
              </a:rPr>
              <a:t>Insert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3DED7"/>
              </a:solidFill>
              <a:effectLst/>
              <a:uLnTx/>
              <a:uFillTx/>
              <a:latin typeface="Montserrat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84B0C3"/>
                </a:solidFill>
                <a:effectLst/>
                <a:uLnTx/>
                <a:uFillTx/>
                <a:latin typeface="Bebas Neue" panose="020B0606020202050201" pitchFamily="34" charset="0"/>
                <a:ea typeface="+mn-ea"/>
                <a:cs typeface="+mn-cs"/>
              </a:rPr>
              <a:t>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3DED7"/>
                </a:solidFill>
                <a:effectLst/>
                <a:uLnTx/>
                <a:uFillTx/>
                <a:latin typeface="Montserrat Medium" pitchFamily="2" charset="0"/>
                <a:ea typeface="+mn-ea"/>
                <a:cs typeface="+mn-cs"/>
              </a:rPr>
              <a:t>Insert text.</a:t>
            </a:r>
          </a:p>
        </p:txBody>
      </p:sp>
    </p:spTree>
    <p:extLst>
      <p:ext uri="{BB962C8B-B14F-4D97-AF65-F5344CB8AC3E}">
        <p14:creationId xmlns:p14="http://schemas.microsoft.com/office/powerpoint/2010/main" val="417386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Lis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DB774-333C-5F44-73F3-8E45775A8116}"/>
              </a:ext>
            </a:extLst>
          </p:cNvPr>
          <p:cNvSpPr/>
          <p:nvPr userDrawn="1"/>
        </p:nvSpPr>
        <p:spPr>
          <a:xfrm>
            <a:off x="108637" y="5866646"/>
            <a:ext cx="5875700" cy="87395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70363D0-93C2-F775-6F20-4D787302D89F}"/>
              </a:ext>
            </a:extLst>
          </p:cNvPr>
          <p:cNvSpPr/>
          <p:nvPr userDrawn="1"/>
        </p:nvSpPr>
        <p:spPr>
          <a:xfrm>
            <a:off x="6096000" y="-21236"/>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4415B"/>
              </a:solidFill>
            </a:endParaRPr>
          </a:p>
        </p:txBody>
      </p:sp>
      <p:sp>
        <p:nvSpPr>
          <p:cNvPr id="2" name="Title 1">
            <a:extLst>
              <a:ext uri="{FF2B5EF4-FFF2-40B4-BE49-F238E27FC236}">
                <a16:creationId xmlns:a16="http://schemas.microsoft.com/office/drawing/2014/main" id="{69482256-CF76-A177-B3E2-F291370C6729}"/>
              </a:ext>
            </a:extLst>
          </p:cNvPr>
          <p:cNvSpPr>
            <a:spLocks noGrp="1"/>
          </p:cNvSpPr>
          <p:nvPr>
            <p:ph type="title" hasCustomPrompt="1"/>
          </p:nvPr>
        </p:nvSpPr>
        <p:spPr>
          <a:xfrm>
            <a:off x="108641" y="1126291"/>
            <a:ext cx="5875699" cy="1020245"/>
          </a:xfrm>
        </p:spPr>
        <p:txBody>
          <a:bodyPr>
            <a:normAutofit/>
          </a:bodyPr>
          <a:lstStyle>
            <a:lvl1pPr algn="ctr">
              <a:defRPr sz="6000">
                <a:solidFill>
                  <a:schemeClr val="accent1"/>
                </a:solidFill>
              </a:defRPr>
            </a:lvl1pPr>
          </a:lstStyle>
          <a:p>
            <a:r>
              <a:rPr lang="en-US" dirty="0"/>
              <a:t>Insert text</a:t>
            </a:r>
          </a:p>
        </p:txBody>
      </p:sp>
      <p:sp>
        <p:nvSpPr>
          <p:cNvPr id="3" name="Content Placeholder 2">
            <a:extLst>
              <a:ext uri="{FF2B5EF4-FFF2-40B4-BE49-F238E27FC236}">
                <a16:creationId xmlns:a16="http://schemas.microsoft.com/office/drawing/2014/main" id="{FDB3FC81-79AA-D846-DB67-04AB7DBD328F}"/>
              </a:ext>
            </a:extLst>
          </p:cNvPr>
          <p:cNvSpPr>
            <a:spLocks noGrp="1"/>
          </p:cNvSpPr>
          <p:nvPr>
            <p:ph sz="half" idx="1" hasCustomPrompt="1"/>
          </p:nvPr>
        </p:nvSpPr>
        <p:spPr>
          <a:xfrm>
            <a:off x="108641" y="2281473"/>
            <a:ext cx="5875695" cy="3450236"/>
          </a:xfrm>
        </p:spPr>
        <p:txBody>
          <a:bodyPr/>
          <a:lstStyle>
            <a:lvl1pPr marL="0" indent="0">
              <a:buNone/>
              <a:defRPr>
                <a:solidFill>
                  <a:srgbClr val="3F738D"/>
                </a:solidFill>
                <a:latin typeface="Fira Sans Medium" panose="020B0603050000020004" pitchFamily="34" charset="0"/>
              </a:defRPr>
            </a:lvl1pPr>
            <a:lvl2pPr>
              <a:defRPr>
                <a:solidFill>
                  <a:srgbClr val="3F738D"/>
                </a:solidFill>
                <a:latin typeface="Fira Sans Medium" panose="020B0603050000020004" pitchFamily="34" charset="0"/>
              </a:defRPr>
            </a:lvl2pPr>
            <a:lvl3pPr>
              <a:defRPr>
                <a:solidFill>
                  <a:srgbClr val="3F738D"/>
                </a:solidFill>
                <a:latin typeface="Fira Sans Medium" panose="020B0603050000020004" pitchFamily="34" charset="0"/>
              </a:defRPr>
            </a:lvl3pPr>
            <a:lvl4pPr>
              <a:defRPr>
                <a:solidFill>
                  <a:srgbClr val="3F738D"/>
                </a:solidFill>
                <a:latin typeface="Fira Sans Medium" panose="020B0603050000020004" pitchFamily="34" charset="0"/>
              </a:defRPr>
            </a:lvl4pPr>
            <a:lvl5pPr>
              <a:defRPr>
                <a:solidFill>
                  <a:srgbClr val="3F738D"/>
                </a:solidFill>
                <a:latin typeface="Fira Sans Medium" panose="020B06030500000200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CA08762-4347-4FDC-F64E-2E714F082A3C}"/>
              </a:ext>
            </a:extLst>
          </p:cNvPr>
          <p:cNvPicPr>
            <a:picLocks noChangeAspect="1"/>
          </p:cNvPicPr>
          <p:nvPr userDrawn="1"/>
        </p:nvPicPr>
        <p:blipFill>
          <a:blip r:embed="rId2"/>
          <a:stretch>
            <a:fillRect/>
          </a:stretch>
        </p:blipFill>
        <p:spPr>
          <a:xfrm>
            <a:off x="294980" y="6029280"/>
            <a:ext cx="1481456" cy="548688"/>
          </a:xfrm>
          <a:prstGeom prst="rect">
            <a:avLst/>
          </a:prstGeom>
        </p:spPr>
      </p:pic>
      <p:sp>
        <p:nvSpPr>
          <p:cNvPr id="6" name="Rectangle 5">
            <a:extLst>
              <a:ext uri="{FF2B5EF4-FFF2-40B4-BE49-F238E27FC236}">
                <a16:creationId xmlns:a16="http://schemas.microsoft.com/office/drawing/2014/main" id="{EA7E3A47-83FC-8F62-BB58-9ECCFE6F9327}"/>
              </a:ext>
            </a:extLst>
          </p:cNvPr>
          <p:cNvSpPr/>
          <p:nvPr userDrawn="1"/>
        </p:nvSpPr>
        <p:spPr>
          <a:xfrm>
            <a:off x="0" y="136524"/>
            <a:ext cx="12192000" cy="146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1FC3CA50-F22E-2F94-6367-A5E67363374A}"/>
              </a:ext>
            </a:extLst>
          </p:cNvPr>
          <p:cNvSpPr>
            <a:spLocks noGrp="1"/>
          </p:cNvSpPr>
          <p:nvPr>
            <p:ph type="body" sz="quarter" idx="10" hasCustomPrompt="1"/>
          </p:nvPr>
        </p:nvSpPr>
        <p:spPr>
          <a:xfrm>
            <a:off x="6322219" y="458339"/>
            <a:ext cx="5643562" cy="6135687"/>
          </a:xfrm>
        </p:spPr>
        <p:txBody>
          <a:bodyPr/>
          <a:lstStyle>
            <a:lvl1pPr marL="0" indent="0">
              <a:buNone/>
              <a:defRPr>
                <a:solidFill>
                  <a:schemeClr val="tx1"/>
                </a:solidFill>
                <a:latin typeface="Bebas Neue" panose="020B0606020202050201" pitchFamily="34" charset="0"/>
              </a:defRPr>
            </a:lvl1pPr>
          </a:lstStyle>
          <a:p>
            <a:pPr lvl="0"/>
            <a:r>
              <a:rPr lang="en-US" dirty="0"/>
              <a:t>01 First Goal</a:t>
            </a:r>
          </a:p>
          <a:p>
            <a:pPr lvl="0"/>
            <a:r>
              <a:rPr lang="en-US" dirty="0"/>
              <a:t>Short description</a:t>
            </a:r>
          </a:p>
          <a:p>
            <a:pPr lvl="0"/>
            <a:r>
              <a:rPr lang="en-US" dirty="0"/>
              <a:t>02 second Goal</a:t>
            </a:r>
          </a:p>
          <a:p>
            <a:pPr lvl="0"/>
            <a:r>
              <a:rPr lang="en-US" dirty="0"/>
              <a:t>Short Description</a:t>
            </a:r>
          </a:p>
          <a:p>
            <a:pPr lvl="0"/>
            <a:r>
              <a:rPr lang="en-US" dirty="0"/>
              <a:t>03 Third Goal</a:t>
            </a:r>
          </a:p>
          <a:p>
            <a:pPr lvl="0"/>
            <a:r>
              <a:rPr lang="en-US" dirty="0"/>
              <a:t>Short Description</a:t>
            </a:r>
          </a:p>
          <a:p>
            <a:pPr lvl="0"/>
            <a:endParaRPr lang="en-US" dirty="0"/>
          </a:p>
          <a:p>
            <a:pPr lvl="0"/>
            <a:endParaRPr lang="en-US" dirty="0"/>
          </a:p>
        </p:txBody>
      </p:sp>
    </p:spTree>
    <p:extLst>
      <p:ext uri="{BB962C8B-B14F-4D97-AF65-F5344CB8AC3E}">
        <p14:creationId xmlns:p14="http://schemas.microsoft.com/office/powerpoint/2010/main" val="31275931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3DB774-333C-5F44-73F3-8E45775A8116}"/>
              </a:ext>
            </a:extLst>
          </p:cNvPr>
          <p:cNvSpPr/>
          <p:nvPr userDrawn="1"/>
        </p:nvSpPr>
        <p:spPr>
          <a:xfrm>
            <a:off x="4137434" y="5866646"/>
            <a:ext cx="7939894" cy="87395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70363D0-93C2-F775-6F20-4D787302D89F}"/>
              </a:ext>
            </a:extLst>
          </p:cNvPr>
          <p:cNvSpPr/>
          <p:nvPr userDrawn="1"/>
        </p:nvSpPr>
        <p:spPr>
          <a:xfrm>
            <a:off x="0" y="-1"/>
            <a:ext cx="4034828"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4415B"/>
              </a:solidFill>
            </a:endParaRPr>
          </a:p>
        </p:txBody>
      </p:sp>
      <p:sp>
        <p:nvSpPr>
          <p:cNvPr id="2" name="Title 1">
            <a:extLst>
              <a:ext uri="{FF2B5EF4-FFF2-40B4-BE49-F238E27FC236}">
                <a16:creationId xmlns:a16="http://schemas.microsoft.com/office/drawing/2014/main" id="{69482256-CF76-A177-B3E2-F291370C6729}"/>
              </a:ext>
            </a:extLst>
          </p:cNvPr>
          <p:cNvSpPr>
            <a:spLocks noGrp="1"/>
          </p:cNvSpPr>
          <p:nvPr>
            <p:ph type="title" hasCustomPrompt="1"/>
          </p:nvPr>
        </p:nvSpPr>
        <p:spPr>
          <a:xfrm>
            <a:off x="6618099" y="2918877"/>
            <a:ext cx="5069940" cy="1020245"/>
          </a:xfrm>
        </p:spPr>
        <p:txBody>
          <a:bodyPr>
            <a:normAutofit/>
          </a:bodyPr>
          <a:lstStyle>
            <a:lvl1pPr algn="l">
              <a:defRPr sz="6000">
                <a:solidFill>
                  <a:schemeClr val="accent1"/>
                </a:solidFill>
              </a:defRPr>
            </a:lvl1pPr>
          </a:lstStyle>
          <a:p>
            <a:r>
              <a:rPr lang="en-US" dirty="0"/>
              <a:t>Insert text</a:t>
            </a:r>
          </a:p>
        </p:txBody>
      </p:sp>
      <p:pic>
        <p:nvPicPr>
          <p:cNvPr id="9" name="Picture 8">
            <a:extLst>
              <a:ext uri="{FF2B5EF4-FFF2-40B4-BE49-F238E27FC236}">
                <a16:creationId xmlns:a16="http://schemas.microsoft.com/office/drawing/2014/main" id="{8CA08762-4347-4FDC-F64E-2E714F082A3C}"/>
              </a:ext>
            </a:extLst>
          </p:cNvPr>
          <p:cNvPicPr>
            <a:picLocks noChangeAspect="1"/>
          </p:cNvPicPr>
          <p:nvPr userDrawn="1"/>
        </p:nvPicPr>
        <p:blipFill>
          <a:blip r:embed="rId2"/>
          <a:stretch>
            <a:fillRect/>
          </a:stretch>
        </p:blipFill>
        <p:spPr>
          <a:xfrm>
            <a:off x="10353391" y="6029280"/>
            <a:ext cx="1481456" cy="548688"/>
          </a:xfrm>
          <a:prstGeom prst="rect">
            <a:avLst/>
          </a:prstGeom>
        </p:spPr>
      </p:pic>
      <p:sp>
        <p:nvSpPr>
          <p:cNvPr id="6" name="Rectangle 5">
            <a:extLst>
              <a:ext uri="{FF2B5EF4-FFF2-40B4-BE49-F238E27FC236}">
                <a16:creationId xmlns:a16="http://schemas.microsoft.com/office/drawing/2014/main" id="{EA7E3A47-83FC-8F62-BB58-9ECCFE6F9327}"/>
              </a:ext>
            </a:extLst>
          </p:cNvPr>
          <p:cNvSpPr/>
          <p:nvPr userDrawn="1"/>
        </p:nvSpPr>
        <p:spPr>
          <a:xfrm>
            <a:off x="0" y="136524"/>
            <a:ext cx="12192000" cy="146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31962156-5011-1795-5127-36F873B48E0C}"/>
              </a:ext>
            </a:extLst>
          </p:cNvPr>
          <p:cNvSpPr>
            <a:spLocks noGrp="1"/>
          </p:cNvSpPr>
          <p:nvPr>
            <p:ph type="pic" sz="quarter" idx="10"/>
          </p:nvPr>
        </p:nvSpPr>
        <p:spPr>
          <a:xfrm>
            <a:off x="294980" y="1600199"/>
            <a:ext cx="5486400" cy="3657600"/>
          </a:xfrm>
        </p:spPr>
        <p:txBody>
          <a:bodyPr/>
          <a:lstStyle>
            <a:lvl1pPr>
              <a:defRPr>
                <a:solidFill>
                  <a:srgbClr val="FFFFFF"/>
                </a:solidFill>
              </a:defRPr>
            </a:lvl1pPr>
          </a:lstStyle>
          <a:p>
            <a:endParaRPr lang="en-US"/>
          </a:p>
        </p:txBody>
      </p:sp>
      <p:sp>
        <p:nvSpPr>
          <p:cNvPr id="4" name="Title 1">
            <a:extLst>
              <a:ext uri="{FF2B5EF4-FFF2-40B4-BE49-F238E27FC236}">
                <a16:creationId xmlns:a16="http://schemas.microsoft.com/office/drawing/2014/main" id="{D593776B-BFFC-2247-CEA6-A0078305A31C}"/>
              </a:ext>
            </a:extLst>
          </p:cNvPr>
          <p:cNvSpPr txBox="1">
            <a:spLocks/>
          </p:cNvSpPr>
          <p:nvPr userDrawn="1"/>
        </p:nvSpPr>
        <p:spPr>
          <a:xfrm>
            <a:off x="6618099" y="2175959"/>
            <a:ext cx="5069940" cy="888971"/>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6000" kern="1200">
                <a:solidFill>
                  <a:srgbClr val="0E2841"/>
                </a:solidFill>
                <a:latin typeface="Bebas Neue" panose="020B0606020202050201" pitchFamily="34" charset="0"/>
                <a:ea typeface="+mj-ea"/>
                <a:cs typeface="+mj-cs"/>
              </a:defRPr>
            </a:lvl1pPr>
          </a:lstStyle>
          <a:p>
            <a:pPr algn="l"/>
            <a:r>
              <a:rPr lang="en-US" dirty="0">
                <a:latin typeface="Sarah Script" panose="00000400000000000000" pitchFamily="2" charset="0"/>
              </a:rPr>
              <a:t>Insert text</a:t>
            </a:r>
          </a:p>
        </p:txBody>
      </p:sp>
      <p:sp>
        <p:nvSpPr>
          <p:cNvPr id="11" name="Text Placeholder 10">
            <a:extLst>
              <a:ext uri="{FF2B5EF4-FFF2-40B4-BE49-F238E27FC236}">
                <a16:creationId xmlns:a16="http://schemas.microsoft.com/office/drawing/2014/main" id="{BFFD6F2E-7D6D-A6E0-7EEB-89743E45088A}"/>
              </a:ext>
            </a:extLst>
          </p:cNvPr>
          <p:cNvSpPr>
            <a:spLocks noGrp="1"/>
          </p:cNvSpPr>
          <p:nvPr>
            <p:ph type="body" sz="quarter" idx="11" hasCustomPrompt="1"/>
          </p:nvPr>
        </p:nvSpPr>
        <p:spPr>
          <a:xfrm>
            <a:off x="6618100" y="4200525"/>
            <a:ext cx="5070664" cy="1057275"/>
          </a:xfrm>
        </p:spPr>
        <p:txBody>
          <a:bodyPr/>
          <a:lstStyle>
            <a:lvl1pPr marL="0" indent="0">
              <a:buNone/>
              <a:defRPr>
                <a:solidFill>
                  <a:schemeClr val="bg2"/>
                </a:solidFill>
              </a:defRPr>
            </a:lvl1pPr>
            <a:lvl5pPr marL="1828800" indent="0">
              <a:buNone/>
              <a:defRPr/>
            </a:lvl5pPr>
          </a:lstStyle>
          <a:p>
            <a:pPr lvl="0"/>
            <a:r>
              <a:rPr lang="en-US" dirty="0"/>
              <a:t>Click to edit text</a:t>
            </a:r>
          </a:p>
        </p:txBody>
      </p:sp>
    </p:spTree>
    <p:extLst>
      <p:ext uri="{BB962C8B-B14F-4D97-AF65-F5344CB8AC3E}">
        <p14:creationId xmlns:p14="http://schemas.microsoft.com/office/powerpoint/2010/main" val="17860642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16B3B-9B6C-FC8E-1936-60E191062C1E}"/>
              </a:ext>
            </a:extLst>
          </p:cNvPr>
          <p:cNvSpPr>
            <a:spLocks noGrp="1"/>
          </p:cNvSpPr>
          <p:nvPr>
            <p:ph type="title" hasCustomPrompt="1"/>
          </p:nvPr>
        </p:nvSpPr>
        <p:spPr>
          <a:xfrm>
            <a:off x="839788" y="365125"/>
            <a:ext cx="10515600" cy="1325563"/>
          </a:xfrm>
        </p:spPr>
        <p:txBody>
          <a:bodyPr/>
          <a:lstStyle>
            <a:lvl1pPr>
              <a:defRPr/>
            </a:lvl1pPr>
          </a:lstStyle>
          <a:p>
            <a:r>
              <a:rPr lang="en-US" dirty="0"/>
              <a:t>Click to edit text</a:t>
            </a:r>
          </a:p>
        </p:txBody>
      </p:sp>
      <p:sp>
        <p:nvSpPr>
          <p:cNvPr id="3" name="Text Placeholder 2">
            <a:extLst>
              <a:ext uri="{FF2B5EF4-FFF2-40B4-BE49-F238E27FC236}">
                <a16:creationId xmlns:a16="http://schemas.microsoft.com/office/drawing/2014/main" id="{434893EC-44DA-AF21-105E-D745B7C61E56}"/>
              </a:ext>
            </a:extLst>
          </p:cNvPr>
          <p:cNvSpPr>
            <a:spLocks noGrp="1"/>
          </p:cNvSpPr>
          <p:nvPr>
            <p:ph type="body" idx="1" hasCustomPrompt="1"/>
          </p:nvPr>
        </p:nvSpPr>
        <p:spPr>
          <a:xfrm>
            <a:off x="839788" y="1681163"/>
            <a:ext cx="5157787" cy="627471"/>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927C3DE8-063C-9B52-C37B-26A2B9796BC0}"/>
              </a:ext>
            </a:extLst>
          </p:cNvPr>
          <p:cNvSpPr>
            <a:spLocks noGrp="1"/>
          </p:cNvSpPr>
          <p:nvPr>
            <p:ph sz="half" idx="2" hasCustomPrompt="1"/>
          </p:nvPr>
        </p:nvSpPr>
        <p:spPr>
          <a:xfrm>
            <a:off x="839788" y="2505075"/>
            <a:ext cx="5157787" cy="325292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6CFE131-9F5A-53CF-E8D0-6BC6E3A35E87}"/>
              </a:ext>
            </a:extLst>
          </p:cNvPr>
          <p:cNvSpPr>
            <a:spLocks noGrp="1"/>
          </p:cNvSpPr>
          <p:nvPr>
            <p:ph type="body" sz="quarter" idx="3" hasCustomPrompt="1"/>
          </p:nvPr>
        </p:nvSpPr>
        <p:spPr>
          <a:xfrm>
            <a:off x="6172200" y="1681163"/>
            <a:ext cx="5183188" cy="627471"/>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A28ECB93-1FD5-F7CB-9078-2393E906F967}"/>
              </a:ext>
            </a:extLst>
          </p:cNvPr>
          <p:cNvSpPr>
            <a:spLocks noGrp="1"/>
          </p:cNvSpPr>
          <p:nvPr>
            <p:ph sz="quarter" idx="4" hasCustomPrompt="1"/>
          </p:nvPr>
        </p:nvSpPr>
        <p:spPr>
          <a:xfrm>
            <a:off x="6172200" y="2505075"/>
            <a:ext cx="5183188" cy="325292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61CC3C72-2692-9348-B014-7EA13AFCD1E8}"/>
              </a:ext>
            </a:extLst>
          </p:cNvPr>
          <p:cNvSpPr/>
          <p:nvPr userDrawn="1"/>
        </p:nvSpPr>
        <p:spPr>
          <a:xfrm>
            <a:off x="0" y="5866646"/>
            <a:ext cx="12192000" cy="87395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498E392-A438-563F-F39E-1402E583ED14}"/>
              </a:ext>
            </a:extLst>
          </p:cNvPr>
          <p:cNvPicPr>
            <a:picLocks noChangeAspect="1"/>
          </p:cNvPicPr>
          <p:nvPr userDrawn="1"/>
        </p:nvPicPr>
        <p:blipFill>
          <a:blip r:embed="rId2"/>
          <a:stretch>
            <a:fillRect/>
          </a:stretch>
        </p:blipFill>
        <p:spPr>
          <a:xfrm>
            <a:off x="10516355" y="6029280"/>
            <a:ext cx="1481456" cy="548688"/>
          </a:xfrm>
          <a:prstGeom prst="rect">
            <a:avLst/>
          </a:prstGeom>
        </p:spPr>
      </p:pic>
    </p:spTree>
    <p:extLst>
      <p:ext uri="{BB962C8B-B14F-4D97-AF65-F5344CB8AC3E}">
        <p14:creationId xmlns:p14="http://schemas.microsoft.com/office/powerpoint/2010/main" val="28984482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03355-FE50-AA4A-4869-3B7956C5D8B9}"/>
              </a:ext>
            </a:extLst>
          </p:cNvPr>
          <p:cNvSpPr>
            <a:spLocks noGrp="1"/>
          </p:cNvSpPr>
          <p:nvPr>
            <p:ph type="title" hasCustomPrompt="1"/>
          </p:nvPr>
        </p:nvSpPr>
        <p:spPr>
          <a:xfrm>
            <a:off x="271604" y="457200"/>
            <a:ext cx="5567881" cy="1600200"/>
          </a:xfrm>
        </p:spPr>
        <p:txBody>
          <a:bodyPr anchor="b">
            <a:normAutofit/>
          </a:bodyPr>
          <a:lstStyle>
            <a:lvl1pPr>
              <a:defRPr sz="4800"/>
            </a:lvl1pPr>
          </a:lstStyle>
          <a:p>
            <a:r>
              <a:rPr lang="en-US" dirty="0"/>
              <a:t>Click to edit text</a:t>
            </a:r>
          </a:p>
        </p:txBody>
      </p:sp>
      <p:sp>
        <p:nvSpPr>
          <p:cNvPr id="4" name="Text Placeholder 3">
            <a:extLst>
              <a:ext uri="{FF2B5EF4-FFF2-40B4-BE49-F238E27FC236}">
                <a16:creationId xmlns:a16="http://schemas.microsoft.com/office/drawing/2014/main" id="{24BD6C7B-03B1-2AA4-79B3-52118AB84696}"/>
              </a:ext>
            </a:extLst>
          </p:cNvPr>
          <p:cNvSpPr>
            <a:spLocks noGrp="1"/>
          </p:cNvSpPr>
          <p:nvPr>
            <p:ph type="body" sz="half" idx="2"/>
          </p:nvPr>
        </p:nvSpPr>
        <p:spPr>
          <a:xfrm>
            <a:off x="271604" y="2218098"/>
            <a:ext cx="5567881" cy="3567065"/>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a:extLst>
              <a:ext uri="{FF2B5EF4-FFF2-40B4-BE49-F238E27FC236}">
                <a16:creationId xmlns:a16="http://schemas.microsoft.com/office/drawing/2014/main" id="{E613F52D-98FD-BDAE-E509-23862FD046DB}"/>
              </a:ext>
            </a:extLst>
          </p:cNvPr>
          <p:cNvSpPr/>
          <p:nvPr userDrawn="1"/>
        </p:nvSpPr>
        <p:spPr>
          <a:xfrm>
            <a:off x="0" y="5866646"/>
            <a:ext cx="12192000" cy="87395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325F11C-C1FC-2E80-0253-29AF03344978}"/>
              </a:ext>
            </a:extLst>
          </p:cNvPr>
          <p:cNvPicPr>
            <a:picLocks noChangeAspect="1"/>
          </p:cNvPicPr>
          <p:nvPr userDrawn="1"/>
        </p:nvPicPr>
        <p:blipFill>
          <a:blip r:embed="rId2"/>
          <a:stretch>
            <a:fillRect/>
          </a:stretch>
        </p:blipFill>
        <p:spPr>
          <a:xfrm>
            <a:off x="10516355" y="6029280"/>
            <a:ext cx="1481456" cy="548688"/>
          </a:xfrm>
          <a:prstGeom prst="rect">
            <a:avLst/>
          </a:prstGeom>
        </p:spPr>
      </p:pic>
      <p:sp>
        <p:nvSpPr>
          <p:cNvPr id="6" name="Picture Placeholder 5">
            <a:extLst>
              <a:ext uri="{FF2B5EF4-FFF2-40B4-BE49-F238E27FC236}">
                <a16:creationId xmlns:a16="http://schemas.microsoft.com/office/drawing/2014/main" id="{5CC9E293-8871-D254-33B8-A5DEE2AA2C82}"/>
              </a:ext>
            </a:extLst>
          </p:cNvPr>
          <p:cNvSpPr>
            <a:spLocks noGrp="1"/>
          </p:cNvSpPr>
          <p:nvPr>
            <p:ph type="pic" sz="quarter" idx="10"/>
          </p:nvPr>
        </p:nvSpPr>
        <p:spPr>
          <a:xfrm>
            <a:off x="6256338" y="1600200"/>
            <a:ext cx="5486400" cy="3657600"/>
          </a:xfrm>
        </p:spPr>
        <p:txBody>
          <a:bodyPr/>
          <a:lstStyle/>
          <a:p>
            <a:endParaRPr lang="en-US"/>
          </a:p>
        </p:txBody>
      </p:sp>
    </p:spTree>
    <p:extLst>
      <p:ext uri="{BB962C8B-B14F-4D97-AF65-F5344CB8AC3E}">
        <p14:creationId xmlns:p14="http://schemas.microsoft.com/office/powerpoint/2010/main" val="420567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81283-9CAE-F576-66E2-8D2C32CCC9C5}"/>
              </a:ext>
            </a:extLst>
          </p:cNvPr>
          <p:cNvSpPr>
            <a:spLocks noGrp="1"/>
          </p:cNvSpPr>
          <p:nvPr>
            <p:ph type="title"/>
          </p:nvPr>
        </p:nvSpPr>
        <p:spPr>
          <a:xfrm>
            <a:off x="839788" y="457200"/>
            <a:ext cx="3932237" cy="1410929"/>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A07D858-4192-C802-DE42-A71CE6D56D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B6B6EE-D593-B6D8-30C6-FCF56EB8475F}"/>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a:extLst>
              <a:ext uri="{FF2B5EF4-FFF2-40B4-BE49-F238E27FC236}">
                <a16:creationId xmlns:a16="http://schemas.microsoft.com/office/drawing/2014/main" id="{126642D0-3367-BFFD-3E80-5180D81AD900}"/>
              </a:ext>
            </a:extLst>
          </p:cNvPr>
          <p:cNvSpPr/>
          <p:nvPr userDrawn="1"/>
        </p:nvSpPr>
        <p:spPr>
          <a:xfrm>
            <a:off x="0" y="5866646"/>
            <a:ext cx="12192000" cy="87395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1F75755-2D29-6142-6564-ACC0867F9BDF}"/>
              </a:ext>
            </a:extLst>
          </p:cNvPr>
          <p:cNvPicPr>
            <a:picLocks noChangeAspect="1"/>
          </p:cNvPicPr>
          <p:nvPr userDrawn="1"/>
        </p:nvPicPr>
        <p:blipFill>
          <a:blip r:embed="rId2"/>
          <a:stretch>
            <a:fillRect/>
          </a:stretch>
        </p:blipFill>
        <p:spPr>
          <a:xfrm>
            <a:off x="10516355" y="6029280"/>
            <a:ext cx="1481456" cy="548688"/>
          </a:xfrm>
          <a:prstGeom prst="rect">
            <a:avLst/>
          </a:prstGeom>
        </p:spPr>
      </p:pic>
    </p:spTree>
    <p:extLst>
      <p:ext uri="{BB962C8B-B14F-4D97-AF65-F5344CB8AC3E}">
        <p14:creationId xmlns:p14="http://schemas.microsoft.com/office/powerpoint/2010/main" val="31369576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A04E-8DA3-3609-3766-402F323E30C2}"/>
              </a:ext>
            </a:extLst>
          </p:cNvPr>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9F944C00-3BFE-6DEA-4116-828069E19AA5}"/>
              </a:ext>
            </a:extLst>
          </p:cNvPr>
          <p:cNvSpPr/>
          <p:nvPr userDrawn="1"/>
        </p:nvSpPr>
        <p:spPr>
          <a:xfrm>
            <a:off x="0" y="5866646"/>
            <a:ext cx="12192000" cy="87395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F262287-B714-D2B5-83B6-03F4DA751E95}"/>
              </a:ext>
            </a:extLst>
          </p:cNvPr>
          <p:cNvPicPr>
            <a:picLocks noChangeAspect="1"/>
          </p:cNvPicPr>
          <p:nvPr userDrawn="1"/>
        </p:nvPicPr>
        <p:blipFill>
          <a:blip r:embed="rId2"/>
          <a:stretch>
            <a:fillRect/>
          </a:stretch>
        </p:blipFill>
        <p:spPr>
          <a:xfrm>
            <a:off x="10516355" y="6029280"/>
            <a:ext cx="1481456" cy="548688"/>
          </a:xfrm>
          <a:prstGeom prst="rect">
            <a:avLst/>
          </a:prstGeom>
        </p:spPr>
      </p:pic>
      <p:sp>
        <p:nvSpPr>
          <p:cNvPr id="6" name="Text Placeholder 5">
            <a:extLst>
              <a:ext uri="{FF2B5EF4-FFF2-40B4-BE49-F238E27FC236}">
                <a16:creationId xmlns:a16="http://schemas.microsoft.com/office/drawing/2014/main" id="{228C03CB-90F7-48ED-28AA-A83E62D6FAD1}"/>
              </a:ext>
            </a:extLst>
          </p:cNvPr>
          <p:cNvSpPr>
            <a:spLocks noGrp="1"/>
          </p:cNvSpPr>
          <p:nvPr>
            <p:ph type="body" sz="quarter" idx="10"/>
          </p:nvPr>
        </p:nvSpPr>
        <p:spPr>
          <a:xfrm>
            <a:off x="838200" y="1782763"/>
            <a:ext cx="10515600" cy="3921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1448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and 2 Phot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1EEB4E-FDFF-9869-96E0-659F7C9C1A2B}"/>
              </a:ext>
            </a:extLst>
          </p:cNvPr>
          <p:cNvSpPr/>
          <p:nvPr userDrawn="1"/>
        </p:nvSpPr>
        <p:spPr>
          <a:xfrm>
            <a:off x="0" y="0"/>
            <a:ext cx="4038600" cy="6858000"/>
          </a:xfrm>
          <a:prstGeom prst="rect">
            <a:avLst/>
          </a:prstGeom>
          <a:solidFill>
            <a:srgbClr val="84B0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FA944C-10EE-1CF2-82C2-1238394FEE68}"/>
              </a:ext>
            </a:extLst>
          </p:cNvPr>
          <p:cNvSpPr>
            <a:spLocks noGrp="1"/>
          </p:cNvSpPr>
          <p:nvPr>
            <p:ph type="title" hasCustomPrompt="1"/>
          </p:nvPr>
        </p:nvSpPr>
        <p:spPr>
          <a:xfrm>
            <a:off x="4028781" y="1653177"/>
            <a:ext cx="8153400" cy="769511"/>
          </a:xfrm>
        </p:spPr>
        <p:txBody>
          <a:bodyPr anchor="b">
            <a:normAutofit/>
          </a:bodyPr>
          <a:lstStyle>
            <a:lvl1pPr algn="ctr">
              <a:defRPr sz="4400">
                <a:solidFill>
                  <a:schemeClr val="accent1"/>
                </a:solidFill>
              </a:defRPr>
            </a:lvl1pPr>
          </a:lstStyle>
          <a:p>
            <a:r>
              <a:rPr lang="en-US" dirty="0"/>
              <a:t>Click to Edit</a:t>
            </a:r>
          </a:p>
        </p:txBody>
      </p:sp>
      <p:sp>
        <p:nvSpPr>
          <p:cNvPr id="3" name="Text Placeholder 2">
            <a:extLst>
              <a:ext uri="{FF2B5EF4-FFF2-40B4-BE49-F238E27FC236}">
                <a16:creationId xmlns:a16="http://schemas.microsoft.com/office/drawing/2014/main" id="{9225CE82-B489-E7AE-5A66-C1F0B3BF3E10}"/>
              </a:ext>
            </a:extLst>
          </p:cNvPr>
          <p:cNvSpPr>
            <a:spLocks noGrp="1"/>
          </p:cNvSpPr>
          <p:nvPr>
            <p:ph type="body" idx="1" hasCustomPrompt="1"/>
          </p:nvPr>
        </p:nvSpPr>
        <p:spPr>
          <a:xfrm>
            <a:off x="4632096" y="2935126"/>
            <a:ext cx="6872142" cy="226969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algn="ctr"/>
            <a:r>
              <a:rPr lang="en-US" dirty="0"/>
              <a:t>Click to Edit</a:t>
            </a:r>
            <a:endParaRPr lang="en-US" dirty="0">
              <a:solidFill>
                <a:srgbClr val="84B0C3"/>
              </a:solidFill>
              <a:latin typeface="Montserrat Medium" pitchFamily="2" charset="0"/>
            </a:endParaRPr>
          </a:p>
        </p:txBody>
      </p:sp>
      <p:pic>
        <p:nvPicPr>
          <p:cNvPr id="8" name="Picture 7" descr="A close up of a logo&#10;&#10;Description automatically generated">
            <a:extLst>
              <a:ext uri="{FF2B5EF4-FFF2-40B4-BE49-F238E27FC236}">
                <a16:creationId xmlns:a16="http://schemas.microsoft.com/office/drawing/2014/main" id="{EC65C1E4-B9E1-0A1E-28D3-490E359F44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5520" y="5641848"/>
            <a:ext cx="2013255" cy="914400"/>
          </a:xfrm>
          <a:prstGeom prst="rect">
            <a:avLst/>
          </a:prstGeom>
        </p:spPr>
      </p:pic>
      <p:sp>
        <p:nvSpPr>
          <p:cNvPr id="10" name="Picture Placeholder 9">
            <a:extLst>
              <a:ext uri="{FF2B5EF4-FFF2-40B4-BE49-F238E27FC236}">
                <a16:creationId xmlns:a16="http://schemas.microsoft.com/office/drawing/2014/main" id="{84410E55-26C4-9FC9-070A-BE2BF7D6409E}"/>
              </a:ext>
            </a:extLst>
          </p:cNvPr>
          <p:cNvSpPr>
            <a:spLocks noGrp="1"/>
          </p:cNvSpPr>
          <p:nvPr>
            <p:ph type="pic" sz="quarter" idx="10"/>
          </p:nvPr>
        </p:nvSpPr>
        <p:spPr>
          <a:xfrm>
            <a:off x="419100" y="546100"/>
            <a:ext cx="3200400" cy="2743200"/>
          </a:xfrm>
        </p:spPr>
        <p:txBody>
          <a:bodyPr/>
          <a:lstStyle/>
          <a:p>
            <a:endParaRPr lang="en-US"/>
          </a:p>
        </p:txBody>
      </p:sp>
      <p:sp>
        <p:nvSpPr>
          <p:cNvPr id="11" name="Picture Placeholder 9">
            <a:extLst>
              <a:ext uri="{FF2B5EF4-FFF2-40B4-BE49-F238E27FC236}">
                <a16:creationId xmlns:a16="http://schemas.microsoft.com/office/drawing/2014/main" id="{397BD294-9D6C-768E-9059-453049976966}"/>
              </a:ext>
            </a:extLst>
          </p:cNvPr>
          <p:cNvSpPr>
            <a:spLocks noGrp="1"/>
          </p:cNvSpPr>
          <p:nvPr>
            <p:ph type="pic" sz="quarter" idx="11"/>
          </p:nvPr>
        </p:nvSpPr>
        <p:spPr>
          <a:xfrm>
            <a:off x="419100" y="3568701"/>
            <a:ext cx="3200400" cy="2743200"/>
          </a:xfrm>
        </p:spPr>
        <p:txBody>
          <a:bodyPr/>
          <a:lstStyle/>
          <a:p>
            <a:endParaRPr lang="en-US"/>
          </a:p>
        </p:txBody>
      </p:sp>
    </p:spTree>
    <p:extLst>
      <p:ext uri="{BB962C8B-B14F-4D97-AF65-F5344CB8AC3E}">
        <p14:creationId xmlns:p14="http://schemas.microsoft.com/office/powerpoint/2010/main" val="3768112108"/>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2400" userDrawn="1">
          <p15:clr>
            <a:srgbClr val="FBAE40"/>
          </p15:clr>
        </p15:guide>
        <p15:guide id="3" orient="horz" pos="1440" userDrawn="1">
          <p15:clr>
            <a:srgbClr val="FBAE40"/>
          </p15:clr>
        </p15:guide>
        <p15:guide id="5" pos="52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42EF3-5955-8AF7-9F6F-40255EC7E933}"/>
              </a:ext>
            </a:extLst>
          </p:cNvPr>
          <p:cNvSpPr>
            <a:spLocks noGrp="1"/>
          </p:cNvSpPr>
          <p:nvPr>
            <p:ph type="title" hasCustomPrompt="1"/>
          </p:nvPr>
        </p:nvSpPr>
        <p:spPr/>
        <p:txBody>
          <a:bodyPr/>
          <a:lstStyle>
            <a:lvl1pPr>
              <a:defRPr>
                <a:solidFill>
                  <a:srgbClr val="254B5A"/>
                </a:solidFill>
              </a:defRPr>
            </a:lvl1pPr>
          </a:lstStyle>
          <a:p>
            <a:r>
              <a:rPr lang="en-US" dirty="0"/>
              <a:t>Click to edit text</a:t>
            </a:r>
          </a:p>
        </p:txBody>
      </p:sp>
      <p:sp>
        <p:nvSpPr>
          <p:cNvPr id="3" name="Rectangle 2">
            <a:extLst>
              <a:ext uri="{FF2B5EF4-FFF2-40B4-BE49-F238E27FC236}">
                <a16:creationId xmlns:a16="http://schemas.microsoft.com/office/drawing/2014/main" id="{138B3514-26EF-6C27-3B92-0E318442C1BF}"/>
              </a:ext>
            </a:extLst>
          </p:cNvPr>
          <p:cNvSpPr/>
          <p:nvPr userDrawn="1"/>
        </p:nvSpPr>
        <p:spPr>
          <a:xfrm>
            <a:off x="0" y="5866646"/>
            <a:ext cx="12192000" cy="87395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4B05363-4558-27D5-4E48-FA34BF296055}"/>
              </a:ext>
            </a:extLst>
          </p:cNvPr>
          <p:cNvPicPr>
            <a:picLocks noChangeAspect="1"/>
          </p:cNvPicPr>
          <p:nvPr userDrawn="1"/>
        </p:nvPicPr>
        <p:blipFill>
          <a:blip r:embed="rId2"/>
          <a:stretch>
            <a:fillRect/>
          </a:stretch>
        </p:blipFill>
        <p:spPr>
          <a:xfrm>
            <a:off x="10516355" y="6029280"/>
            <a:ext cx="1481456" cy="548688"/>
          </a:xfrm>
          <a:prstGeom prst="rect">
            <a:avLst/>
          </a:prstGeom>
        </p:spPr>
      </p:pic>
    </p:spTree>
    <p:extLst>
      <p:ext uri="{BB962C8B-B14F-4D97-AF65-F5344CB8AC3E}">
        <p14:creationId xmlns:p14="http://schemas.microsoft.com/office/powerpoint/2010/main" val="40410420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D72E-5517-2938-DCB0-A1FF6C4729BA}"/>
              </a:ext>
            </a:extLst>
          </p:cNvPr>
          <p:cNvSpPr>
            <a:spLocks noGrp="1"/>
          </p:cNvSpPr>
          <p:nvPr>
            <p:ph type="title" hasCustomPrompt="1"/>
          </p:nvPr>
        </p:nvSpPr>
        <p:spPr>
          <a:xfrm>
            <a:off x="831850" y="1559884"/>
            <a:ext cx="10515600" cy="1500187"/>
          </a:xfrm>
        </p:spPr>
        <p:txBody>
          <a:bodyPr anchor="b"/>
          <a:lstStyle>
            <a:lvl1pPr>
              <a:defRPr sz="6000">
                <a:solidFill>
                  <a:schemeClr val="accent1"/>
                </a:solidFill>
              </a:defRPr>
            </a:lvl1pPr>
          </a:lstStyle>
          <a:p>
            <a:r>
              <a:rPr lang="en-US" dirty="0"/>
              <a:t>Click to edit Text</a:t>
            </a:r>
          </a:p>
        </p:txBody>
      </p:sp>
      <p:sp>
        <p:nvSpPr>
          <p:cNvPr id="7" name="Rectangle 6">
            <a:extLst>
              <a:ext uri="{FF2B5EF4-FFF2-40B4-BE49-F238E27FC236}">
                <a16:creationId xmlns:a16="http://schemas.microsoft.com/office/drawing/2014/main" id="{111DB1B1-BBFE-88FD-C1E2-61F2FCA0F7D5}"/>
              </a:ext>
            </a:extLst>
          </p:cNvPr>
          <p:cNvSpPr/>
          <p:nvPr userDrawn="1"/>
        </p:nvSpPr>
        <p:spPr>
          <a:xfrm>
            <a:off x="0" y="5866646"/>
            <a:ext cx="12192000" cy="87395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7BF0B73-63B7-7369-9D6A-CAF4A801D59D}"/>
              </a:ext>
            </a:extLst>
          </p:cNvPr>
          <p:cNvPicPr>
            <a:picLocks noChangeAspect="1"/>
          </p:cNvPicPr>
          <p:nvPr userDrawn="1"/>
        </p:nvPicPr>
        <p:blipFill>
          <a:blip r:embed="rId2"/>
          <a:stretch>
            <a:fillRect/>
          </a:stretch>
        </p:blipFill>
        <p:spPr>
          <a:xfrm>
            <a:off x="10516355" y="6029280"/>
            <a:ext cx="1481456" cy="548688"/>
          </a:xfrm>
          <a:prstGeom prst="rect">
            <a:avLst/>
          </a:prstGeom>
        </p:spPr>
      </p:pic>
      <p:sp>
        <p:nvSpPr>
          <p:cNvPr id="4" name="Text Placeholder 2">
            <a:extLst>
              <a:ext uri="{FF2B5EF4-FFF2-40B4-BE49-F238E27FC236}">
                <a16:creationId xmlns:a16="http://schemas.microsoft.com/office/drawing/2014/main" id="{51385A8D-2F98-5295-386B-79582C6898EF}"/>
              </a:ext>
            </a:extLst>
          </p:cNvPr>
          <p:cNvSpPr>
            <a:spLocks noGrp="1"/>
          </p:cNvSpPr>
          <p:nvPr>
            <p:ph idx="1"/>
          </p:nvPr>
        </p:nvSpPr>
        <p:spPr>
          <a:xfrm>
            <a:off x="838200" y="3428999"/>
            <a:ext cx="10515600" cy="2275013"/>
          </a:xfrm>
          <a:prstGeom prst="rect">
            <a:avLst/>
          </a:prstGeom>
        </p:spPr>
        <p:txBody>
          <a:bodyPr vert="horz" lIns="91440" tIns="45720" rIns="91440" bIns="4572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589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Large Phot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1EEB4E-FDFF-9869-96E0-659F7C9C1A2B}"/>
              </a:ext>
            </a:extLst>
          </p:cNvPr>
          <p:cNvSpPr/>
          <p:nvPr userDrawn="1"/>
        </p:nvSpPr>
        <p:spPr>
          <a:xfrm>
            <a:off x="4046899" y="0"/>
            <a:ext cx="8145101" cy="6858000"/>
          </a:xfrm>
          <a:prstGeom prst="rect">
            <a:avLst/>
          </a:prstGeom>
          <a:solidFill>
            <a:srgbClr val="84B0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FA944C-10EE-1CF2-82C2-1238394FEE68}"/>
              </a:ext>
            </a:extLst>
          </p:cNvPr>
          <p:cNvSpPr>
            <a:spLocks noGrp="1"/>
          </p:cNvSpPr>
          <p:nvPr>
            <p:ph type="title" hasCustomPrompt="1"/>
          </p:nvPr>
        </p:nvSpPr>
        <p:spPr>
          <a:xfrm>
            <a:off x="-1" y="1653177"/>
            <a:ext cx="4046899" cy="769511"/>
          </a:xfrm>
        </p:spPr>
        <p:txBody>
          <a:bodyPr anchor="b">
            <a:normAutofit/>
          </a:bodyPr>
          <a:lstStyle>
            <a:lvl1pPr algn="ctr">
              <a:defRPr sz="4400">
                <a:solidFill>
                  <a:schemeClr val="accent1"/>
                </a:solidFill>
              </a:defRPr>
            </a:lvl1pPr>
          </a:lstStyle>
          <a:p>
            <a:r>
              <a:rPr lang="en-US" dirty="0"/>
              <a:t>Click to Edit</a:t>
            </a:r>
          </a:p>
        </p:txBody>
      </p:sp>
      <p:sp>
        <p:nvSpPr>
          <p:cNvPr id="3" name="Text Placeholder 2">
            <a:extLst>
              <a:ext uri="{FF2B5EF4-FFF2-40B4-BE49-F238E27FC236}">
                <a16:creationId xmlns:a16="http://schemas.microsoft.com/office/drawing/2014/main" id="{9225CE82-B489-E7AE-5A66-C1F0B3BF3E10}"/>
              </a:ext>
            </a:extLst>
          </p:cNvPr>
          <p:cNvSpPr>
            <a:spLocks noGrp="1"/>
          </p:cNvSpPr>
          <p:nvPr>
            <p:ph type="body" idx="1" hasCustomPrompt="1"/>
          </p:nvPr>
        </p:nvSpPr>
        <p:spPr>
          <a:xfrm>
            <a:off x="244444" y="2935126"/>
            <a:ext cx="3565556" cy="2269697"/>
          </a:xfrm>
        </p:spPr>
        <p:txBody>
          <a:bodyPr>
            <a:normAutofit/>
          </a:bodyPr>
          <a:lstStyle>
            <a:lvl1pPr marL="0" indent="0">
              <a:buNone/>
              <a:defRPr sz="18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algn="ctr"/>
            <a:r>
              <a:rPr lang="en-US" dirty="0"/>
              <a:t>Click to Edit</a:t>
            </a:r>
            <a:endParaRPr lang="en-US" dirty="0">
              <a:solidFill>
                <a:srgbClr val="84B0C3"/>
              </a:solidFill>
              <a:latin typeface="Montserrat Medium" pitchFamily="2" charset="0"/>
            </a:endParaRPr>
          </a:p>
        </p:txBody>
      </p:sp>
      <p:pic>
        <p:nvPicPr>
          <p:cNvPr id="8" name="Picture 7" descr="A close up of a logo&#10;&#10;Description automatically generated">
            <a:extLst>
              <a:ext uri="{FF2B5EF4-FFF2-40B4-BE49-F238E27FC236}">
                <a16:creationId xmlns:a16="http://schemas.microsoft.com/office/drawing/2014/main" id="{EC65C1E4-B9E1-0A1E-28D3-490E359F44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0" y="5669280"/>
            <a:ext cx="2013255" cy="914400"/>
          </a:xfrm>
          <a:prstGeom prst="rect">
            <a:avLst/>
          </a:prstGeom>
        </p:spPr>
      </p:pic>
      <p:sp>
        <p:nvSpPr>
          <p:cNvPr id="10" name="Picture Placeholder 9">
            <a:extLst>
              <a:ext uri="{FF2B5EF4-FFF2-40B4-BE49-F238E27FC236}">
                <a16:creationId xmlns:a16="http://schemas.microsoft.com/office/drawing/2014/main" id="{84410E55-26C4-9FC9-070A-BE2BF7D6409E}"/>
              </a:ext>
            </a:extLst>
          </p:cNvPr>
          <p:cNvSpPr>
            <a:spLocks noGrp="1"/>
          </p:cNvSpPr>
          <p:nvPr>
            <p:ph type="pic" sz="quarter" idx="10"/>
          </p:nvPr>
        </p:nvSpPr>
        <p:spPr>
          <a:xfrm>
            <a:off x="4734962" y="546100"/>
            <a:ext cx="5024674" cy="2743200"/>
          </a:xfrm>
        </p:spPr>
        <p:txBody>
          <a:bodyPr/>
          <a:lstStyle/>
          <a:p>
            <a:endParaRPr lang="en-US"/>
          </a:p>
        </p:txBody>
      </p:sp>
      <p:sp>
        <p:nvSpPr>
          <p:cNvPr id="11" name="Picture Placeholder 9">
            <a:extLst>
              <a:ext uri="{FF2B5EF4-FFF2-40B4-BE49-F238E27FC236}">
                <a16:creationId xmlns:a16="http://schemas.microsoft.com/office/drawing/2014/main" id="{397BD294-9D6C-768E-9059-453049976966}"/>
              </a:ext>
            </a:extLst>
          </p:cNvPr>
          <p:cNvSpPr>
            <a:spLocks noGrp="1"/>
          </p:cNvSpPr>
          <p:nvPr>
            <p:ph type="pic" sz="quarter" idx="11"/>
          </p:nvPr>
        </p:nvSpPr>
        <p:spPr>
          <a:xfrm>
            <a:off x="6559485" y="3568701"/>
            <a:ext cx="5029200" cy="2743200"/>
          </a:xfrm>
        </p:spPr>
        <p:txBody>
          <a:bodyPr/>
          <a:lstStyle/>
          <a:p>
            <a:endParaRPr lang="en-US" dirty="0"/>
          </a:p>
        </p:txBody>
      </p:sp>
    </p:spTree>
    <p:extLst>
      <p:ext uri="{BB962C8B-B14F-4D97-AF65-F5344CB8AC3E}">
        <p14:creationId xmlns:p14="http://schemas.microsoft.com/office/powerpoint/2010/main" val="606266183"/>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2400" userDrawn="1">
          <p15:clr>
            <a:srgbClr val="FBAE40"/>
          </p15:clr>
        </p15:guide>
        <p15:guide id="3" orient="horz" pos="1440" userDrawn="1">
          <p15:clr>
            <a:srgbClr val="FBAE40"/>
          </p15:clr>
        </p15:guide>
        <p15:guide id="5" pos="52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1EEB4E-FDFF-9869-96E0-659F7C9C1A2B}"/>
              </a:ext>
            </a:extLst>
          </p:cNvPr>
          <p:cNvSpPr/>
          <p:nvPr userDrawn="1"/>
        </p:nvSpPr>
        <p:spPr>
          <a:xfrm>
            <a:off x="6096000" y="0"/>
            <a:ext cx="6096000" cy="6858000"/>
          </a:xfrm>
          <a:prstGeom prst="rect">
            <a:avLst/>
          </a:prstGeom>
          <a:solidFill>
            <a:srgbClr val="84B0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FA944C-10EE-1CF2-82C2-1238394FEE68}"/>
              </a:ext>
            </a:extLst>
          </p:cNvPr>
          <p:cNvSpPr>
            <a:spLocks noGrp="1"/>
          </p:cNvSpPr>
          <p:nvPr>
            <p:ph type="title" hasCustomPrompt="1"/>
          </p:nvPr>
        </p:nvSpPr>
        <p:spPr>
          <a:xfrm>
            <a:off x="0" y="2974983"/>
            <a:ext cx="6096000" cy="769511"/>
          </a:xfrm>
        </p:spPr>
        <p:txBody>
          <a:bodyPr anchor="b">
            <a:normAutofit/>
          </a:bodyPr>
          <a:lstStyle>
            <a:lvl1pPr algn="ctr">
              <a:defRPr sz="4400">
                <a:solidFill>
                  <a:schemeClr val="accent1"/>
                </a:solidFill>
              </a:defRPr>
            </a:lvl1pPr>
          </a:lstStyle>
          <a:p>
            <a:r>
              <a:rPr lang="en-US" dirty="0"/>
              <a:t>Click to Edit</a:t>
            </a:r>
          </a:p>
        </p:txBody>
      </p:sp>
      <p:sp>
        <p:nvSpPr>
          <p:cNvPr id="3" name="Text Placeholder 2">
            <a:extLst>
              <a:ext uri="{FF2B5EF4-FFF2-40B4-BE49-F238E27FC236}">
                <a16:creationId xmlns:a16="http://schemas.microsoft.com/office/drawing/2014/main" id="{9225CE82-B489-E7AE-5A66-C1F0B3BF3E10}"/>
              </a:ext>
            </a:extLst>
          </p:cNvPr>
          <p:cNvSpPr>
            <a:spLocks noGrp="1"/>
          </p:cNvSpPr>
          <p:nvPr>
            <p:ph type="body" idx="1" hasCustomPrompt="1"/>
          </p:nvPr>
        </p:nvSpPr>
        <p:spPr>
          <a:xfrm>
            <a:off x="255006" y="3879623"/>
            <a:ext cx="5585988" cy="1428643"/>
          </a:xfrm>
        </p:spPr>
        <p:txBody>
          <a:bodyPr>
            <a:normAutofit/>
          </a:bodyPr>
          <a:lstStyle>
            <a:lvl1pPr marL="0" indent="0" algn="ctr">
              <a:buNone/>
              <a:defRPr sz="18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algn="ctr"/>
            <a:r>
              <a:rPr lang="en-US" dirty="0"/>
              <a:t>Click to Edit</a:t>
            </a:r>
            <a:endParaRPr lang="en-US" dirty="0">
              <a:solidFill>
                <a:srgbClr val="84B0C3"/>
              </a:solidFill>
              <a:latin typeface="Montserrat Medium" pitchFamily="2" charset="0"/>
            </a:endParaRPr>
          </a:p>
        </p:txBody>
      </p:sp>
      <p:pic>
        <p:nvPicPr>
          <p:cNvPr id="8" name="Picture 7" descr="A close up of a logo&#10;&#10;Description automatically generated">
            <a:extLst>
              <a:ext uri="{FF2B5EF4-FFF2-40B4-BE49-F238E27FC236}">
                <a16:creationId xmlns:a16="http://schemas.microsoft.com/office/drawing/2014/main" id="{EC65C1E4-B9E1-0A1E-28D3-490E359F44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0" y="5669280"/>
            <a:ext cx="2013255" cy="914400"/>
          </a:xfrm>
          <a:prstGeom prst="rect">
            <a:avLst/>
          </a:prstGeom>
        </p:spPr>
      </p:pic>
      <p:sp>
        <p:nvSpPr>
          <p:cNvPr id="11" name="Picture Placeholder 9">
            <a:extLst>
              <a:ext uri="{FF2B5EF4-FFF2-40B4-BE49-F238E27FC236}">
                <a16:creationId xmlns:a16="http://schemas.microsoft.com/office/drawing/2014/main" id="{397BD294-9D6C-768E-9059-453049976966}"/>
              </a:ext>
            </a:extLst>
          </p:cNvPr>
          <p:cNvSpPr>
            <a:spLocks noGrp="1"/>
          </p:cNvSpPr>
          <p:nvPr>
            <p:ph type="pic" sz="quarter" idx="11"/>
          </p:nvPr>
        </p:nvSpPr>
        <p:spPr>
          <a:xfrm>
            <a:off x="6096000" y="1414604"/>
            <a:ext cx="6096000" cy="4028792"/>
          </a:xfrm>
        </p:spPr>
        <p:txBody>
          <a:bodyPr/>
          <a:lstStyle/>
          <a:p>
            <a:endParaRPr lang="en-US" dirty="0"/>
          </a:p>
        </p:txBody>
      </p:sp>
      <p:sp>
        <p:nvSpPr>
          <p:cNvPr id="4" name="Title 1">
            <a:extLst>
              <a:ext uri="{FF2B5EF4-FFF2-40B4-BE49-F238E27FC236}">
                <a16:creationId xmlns:a16="http://schemas.microsoft.com/office/drawing/2014/main" id="{D82D4B84-9B13-E697-A244-7810ADC24A65}"/>
              </a:ext>
            </a:extLst>
          </p:cNvPr>
          <p:cNvSpPr txBox="1">
            <a:spLocks/>
          </p:cNvSpPr>
          <p:nvPr userDrawn="1"/>
        </p:nvSpPr>
        <p:spPr>
          <a:xfrm>
            <a:off x="-10562" y="1901229"/>
            <a:ext cx="6096000" cy="100619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14415B"/>
                </a:solidFill>
                <a:effectLst/>
                <a:uLnTx/>
                <a:uFillTx/>
                <a:latin typeface="Sarah Script" panose="00000400000000000000" pitchFamily="2" charset="0"/>
                <a:ea typeface="+mn-ea"/>
                <a:cs typeface="+mn-cs"/>
              </a:rPr>
              <a:t>Click to Edit</a:t>
            </a:r>
          </a:p>
        </p:txBody>
      </p:sp>
    </p:spTree>
    <p:extLst>
      <p:ext uri="{BB962C8B-B14F-4D97-AF65-F5344CB8AC3E}">
        <p14:creationId xmlns:p14="http://schemas.microsoft.com/office/powerpoint/2010/main" val="1301703581"/>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2400" userDrawn="1">
          <p15:clr>
            <a:srgbClr val="FBAE40"/>
          </p15:clr>
        </p15:guide>
        <p15:guide id="3" orient="horz" pos="1440" userDrawn="1">
          <p15:clr>
            <a:srgbClr val="FBAE40"/>
          </p15:clr>
        </p15:guide>
        <p15:guide id="5" pos="52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ntrodu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1EEB4E-FDFF-9869-96E0-659F7C9C1A2B}"/>
              </a:ext>
            </a:extLst>
          </p:cNvPr>
          <p:cNvSpPr/>
          <p:nvPr userDrawn="1"/>
        </p:nvSpPr>
        <p:spPr>
          <a:xfrm>
            <a:off x="0" y="0"/>
            <a:ext cx="6096000" cy="6858000"/>
          </a:xfrm>
          <a:prstGeom prst="rect">
            <a:avLst/>
          </a:prstGeom>
          <a:solidFill>
            <a:srgbClr val="84B0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FA944C-10EE-1CF2-82C2-1238394FEE68}"/>
              </a:ext>
            </a:extLst>
          </p:cNvPr>
          <p:cNvSpPr>
            <a:spLocks noGrp="1"/>
          </p:cNvSpPr>
          <p:nvPr>
            <p:ph type="title" hasCustomPrompt="1"/>
          </p:nvPr>
        </p:nvSpPr>
        <p:spPr>
          <a:xfrm>
            <a:off x="6237838" y="2978164"/>
            <a:ext cx="5954162" cy="769511"/>
          </a:xfrm>
        </p:spPr>
        <p:txBody>
          <a:bodyPr anchor="b">
            <a:normAutofit/>
          </a:bodyPr>
          <a:lstStyle>
            <a:lvl1pPr algn="l">
              <a:defRPr sz="4400">
                <a:solidFill>
                  <a:schemeClr val="accent1"/>
                </a:solidFill>
              </a:defRPr>
            </a:lvl1pPr>
          </a:lstStyle>
          <a:p>
            <a:r>
              <a:rPr lang="en-US" dirty="0"/>
              <a:t>Click to Edit</a:t>
            </a:r>
          </a:p>
        </p:txBody>
      </p:sp>
      <p:sp>
        <p:nvSpPr>
          <p:cNvPr id="3" name="Text Placeholder 2">
            <a:extLst>
              <a:ext uri="{FF2B5EF4-FFF2-40B4-BE49-F238E27FC236}">
                <a16:creationId xmlns:a16="http://schemas.microsoft.com/office/drawing/2014/main" id="{9225CE82-B489-E7AE-5A66-C1F0B3BF3E10}"/>
              </a:ext>
            </a:extLst>
          </p:cNvPr>
          <p:cNvSpPr>
            <a:spLocks noGrp="1"/>
          </p:cNvSpPr>
          <p:nvPr>
            <p:ph type="body" idx="1" hasCustomPrompt="1"/>
          </p:nvPr>
        </p:nvSpPr>
        <p:spPr>
          <a:xfrm>
            <a:off x="6351006" y="3878491"/>
            <a:ext cx="5585988" cy="1428643"/>
          </a:xfrm>
        </p:spPr>
        <p:txBody>
          <a:bodyPr>
            <a:normAutofit/>
          </a:bodyPr>
          <a:lstStyle>
            <a:lvl1pPr marL="0" indent="0" algn="ctr">
              <a:buNone/>
              <a:defRPr sz="18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algn="ctr"/>
            <a:r>
              <a:rPr lang="en-US" dirty="0"/>
              <a:t>Click to Edit</a:t>
            </a:r>
            <a:endParaRPr lang="en-US" dirty="0">
              <a:solidFill>
                <a:srgbClr val="84B0C3"/>
              </a:solidFill>
              <a:latin typeface="Montserrat Medium" pitchFamily="2" charset="0"/>
            </a:endParaRPr>
          </a:p>
        </p:txBody>
      </p:sp>
      <p:sp>
        <p:nvSpPr>
          <p:cNvPr id="11" name="Picture Placeholder 9">
            <a:extLst>
              <a:ext uri="{FF2B5EF4-FFF2-40B4-BE49-F238E27FC236}">
                <a16:creationId xmlns:a16="http://schemas.microsoft.com/office/drawing/2014/main" id="{397BD294-9D6C-768E-9059-453049976966}"/>
              </a:ext>
            </a:extLst>
          </p:cNvPr>
          <p:cNvSpPr>
            <a:spLocks noGrp="1"/>
          </p:cNvSpPr>
          <p:nvPr>
            <p:ph type="pic" sz="quarter" idx="11"/>
          </p:nvPr>
        </p:nvSpPr>
        <p:spPr>
          <a:xfrm>
            <a:off x="0" y="1414604"/>
            <a:ext cx="6096000" cy="4028792"/>
          </a:xfrm>
        </p:spPr>
        <p:txBody>
          <a:bodyPr/>
          <a:lstStyle/>
          <a:p>
            <a:endParaRPr lang="en-US" dirty="0"/>
          </a:p>
        </p:txBody>
      </p:sp>
      <p:sp>
        <p:nvSpPr>
          <p:cNvPr id="4" name="Title 1">
            <a:extLst>
              <a:ext uri="{FF2B5EF4-FFF2-40B4-BE49-F238E27FC236}">
                <a16:creationId xmlns:a16="http://schemas.microsoft.com/office/drawing/2014/main" id="{D82D4B84-9B13-E697-A244-7810ADC24A65}"/>
              </a:ext>
            </a:extLst>
          </p:cNvPr>
          <p:cNvSpPr txBox="1">
            <a:spLocks/>
          </p:cNvSpPr>
          <p:nvPr userDrawn="1"/>
        </p:nvSpPr>
        <p:spPr>
          <a:xfrm>
            <a:off x="6237838" y="1906000"/>
            <a:ext cx="5954162" cy="100619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14415B"/>
                </a:solidFill>
                <a:effectLst/>
                <a:uLnTx/>
                <a:uFillTx/>
                <a:latin typeface="Sarah Script" panose="00000400000000000000" pitchFamily="2" charset="0"/>
                <a:ea typeface="+mn-ea"/>
                <a:cs typeface="+mn-cs"/>
              </a:rPr>
              <a:t>Click to Edit</a:t>
            </a:r>
          </a:p>
        </p:txBody>
      </p:sp>
      <p:pic>
        <p:nvPicPr>
          <p:cNvPr id="5" name="Picture 4" descr="A close up of a logo&#10;&#10;Description automatically generated">
            <a:extLst>
              <a:ext uri="{FF2B5EF4-FFF2-40B4-BE49-F238E27FC236}">
                <a16:creationId xmlns:a16="http://schemas.microsoft.com/office/drawing/2014/main" id="{A1ADE2A9-AE3F-BBBC-4439-9E8F728A38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5520" y="5641848"/>
            <a:ext cx="2013255" cy="914400"/>
          </a:xfrm>
          <a:prstGeom prst="rect">
            <a:avLst/>
          </a:prstGeom>
        </p:spPr>
      </p:pic>
    </p:spTree>
    <p:extLst>
      <p:ext uri="{BB962C8B-B14F-4D97-AF65-F5344CB8AC3E}">
        <p14:creationId xmlns:p14="http://schemas.microsoft.com/office/powerpoint/2010/main" val="626586215"/>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2400" userDrawn="1">
          <p15:clr>
            <a:srgbClr val="FBAE40"/>
          </p15:clr>
        </p15:guide>
        <p15:guide id="3" orient="horz" pos="1464" userDrawn="1">
          <p15:clr>
            <a:srgbClr val="FBAE40"/>
          </p15:clr>
        </p15:guide>
        <p15:guide id="5" pos="52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Photo and Lis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626B84-8AF3-D805-7B53-909B04E57FBA}"/>
              </a:ext>
            </a:extLst>
          </p:cNvPr>
          <p:cNvSpPr>
            <a:spLocks noGrp="1"/>
          </p:cNvSpPr>
          <p:nvPr>
            <p:ph type="body" sz="half" idx="2" hasCustomPrompt="1"/>
          </p:nvPr>
        </p:nvSpPr>
        <p:spPr>
          <a:xfrm>
            <a:off x="296581" y="2053984"/>
            <a:ext cx="2500940" cy="27500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4415B"/>
                </a:solidFill>
                <a:effectLst/>
                <a:uLnTx/>
                <a:uFillTx/>
                <a:latin typeface="Montserrat Medium" pitchFamily="2" charset="0"/>
                <a:ea typeface="+mn-ea"/>
                <a:cs typeface="+mn-cs"/>
              </a:rPr>
              <a:t>Click to edit.</a:t>
            </a:r>
          </a:p>
        </p:txBody>
      </p:sp>
      <p:sp>
        <p:nvSpPr>
          <p:cNvPr id="8" name="Rectangle 7">
            <a:extLst>
              <a:ext uri="{FF2B5EF4-FFF2-40B4-BE49-F238E27FC236}">
                <a16:creationId xmlns:a16="http://schemas.microsoft.com/office/drawing/2014/main" id="{71888911-A691-EB45-0193-2E42F5D7749E}"/>
              </a:ext>
            </a:extLst>
          </p:cNvPr>
          <p:cNvSpPr/>
          <p:nvPr userDrawn="1"/>
        </p:nvSpPr>
        <p:spPr>
          <a:xfrm>
            <a:off x="6096000" y="0"/>
            <a:ext cx="6096000" cy="6858000"/>
          </a:xfrm>
          <a:prstGeom prst="rect">
            <a:avLst/>
          </a:prstGeom>
          <a:solidFill>
            <a:srgbClr val="84B0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44A5BCE9-35BC-649D-1722-DBC800A974A3}"/>
              </a:ext>
            </a:extLst>
          </p:cNvPr>
          <p:cNvSpPr>
            <a:spLocks noGrp="1"/>
          </p:cNvSpPr>
          <p:nvPr>
            <p:ph type="pic" sz="quarter" idx="10"/>
          </p:nvPr>
        </p:nvSpPr>
        <p:spPr>
          <a:xfrm>
            <a:off x="3434556" y="1564480"/>
            <a:ext cx="5322888" cy="3729037"/>
          </a:xfrm>
        </p:spPr>
        <p:txBody>
          <a:bodyPr/>
          <a:lstStyle/>
          <a:p>
            <a:endParaRPr lang="en-US"/>
          </a:p>
        </p:txBody>
      </p:sp>
      <p:sp>
        <p:nvSpPr>
          <p:cNvPr id="12" name="Text Placeholder 11">
            <a:extLst>
              <a:ext uri="{FF2B5EF4-FFF2-40B4-BE49-F238E27FC236}">
                <a16:creationId xmlns:a16="http://schemas.microsoft.com/office/drawing/2014/main" id="{A2B00D04-36BA-E1A4-9EA0-711A0C77B833}"/>
              </a:ext>
            </a:extLst>
          </p:cNvPr>
          <p:cNvSpPr>
            <a:spLocks noGrp="1"/>
          </p:cNvSpPr>
          <p:nvPr>
            <p:ph type="body" sz="quarter" idx="11" hasCustomPrompt="1"/>
          </p:nvPr>
        </p:nvSpPr>
        <p:spPr>
          <a:xfrm>
            <a:off x="9144000" y="212976"/>
            <a:ext cx="2905125" cy="6432047"/>
          </a:xfrm>
        </p:spPr>
        <p:txBody>
          <a:bodyPr/>
          <a:lstStyle>
            <a:lvl1pPr marL="0" indent="0">
              <a:buNone/>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E3DED7"/>
                </a:solidFill>
                <a:effectLst/>
                <a:uLnTx/>
                <a:uFillTx/>
                <a:latin typeface="Montserrat ExtraBold" pitchFamily="2" charset="0"/>
                <a:ea typeface="+mn-ea"/>
                <a:cs typeface="+mn-cs"/>
              </a:rPr>
              <a:t>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3DED7"/>
                </a:solidFill>
                <a:effectLst/>
                <a:uLnTx/>
                <a:uFillTx/>
                <a:latin typeface="Montserrat Medium" pitchFamily="2" charset="0"/>
                <a:ea typeface="+mn-ea"/>
                <a:cs typeface="+mn-cs"/>
              </a:rPr>
              <a:t>Insert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3DED7"/>
              </a:solidFill>
              <a:effectLst/>
              <a:uLnTx/>
              <a:uFillTx/>
              <a:latin typeface="Montserrat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E3DED7"/>
                </a:solidFill>
                <a:effectLst/>
                <a:uLnTx/>
                <a:uFillTx/>
                <a:latin typeface="Montserrat ExtraBold" pitchFamily="2" charset="0"/>
                <a:ea typeface="+mn-ea"/>
                <a:cs typeface="+mn-cs"/>
              </a:rPr>
              <a:t>02</a:t>
            </a:r>
            <a:endParaRPr kumimoji="0" lang="en-US" sz="1800" b="1" i="0" u="none" strike="noStrike" kern="1200" cap="none" spc="0" normalizeH="0" baseline="0" noProof="0" dirty="0">
              <a:ln>
                <a:noFill/>
              </a:ln>
              <a:solidFill>
                <a:srgbClr val="E3DED7"/>
              </a:solidFill>
              <a:effectLst/>
              <a:uLnTx/>
              <a:uFillTx/>
              <a:latin typeface="Montserrat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3DED7"/>
                </a:solidFill>
                <a:effectLst/>
                <a:uLnTx/>
                <a:uFillTx/>
                <a:latin typeface="Montserrat Medium" pitchFamily="2" charset="0"/>
                <a:ea typeface="+mn-ea"/>
                <a:cs typeface="+mn-cs"/>
              </a:rPr>
              <a:t>Insert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3DED7"/>
              </a:solidFill>
              <a:effectLst/>
              <a:uLnTx/>
              <a:uFillTx/>
              <a:latin typeface="Montserrat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E3DED7"/>
                </a:solidFill>
                <a:effectLst/>
                <a:uLnTx/>
                <a:uFillTx/>
                <a:latin typeface="Montserrat ExtraBold" pitchFamily="2" charset="0"/>
                <a:ea typeface="+mn-ea"/>
                <a:cs typeface="+mn-cs"/>
              </a:rPr>
              <a:t>03</a:t>
            </a:r>
            <a:endParaRPr kumimoji="0" lang="en-US" sz="5400" b="1" i="0" u="none" strike="noStrike" kern="1200" cap="none" spc="0" normalizeH="0" baseline="0" noProof="0" dirty="0">
              <a:ln>
                <a:noFill/>
              </a:ln>
              <a:solidFill>
                <a:srgbClr val="E3DED7"/>
              </a:solidFill>
              <a:effectLst/>
              <a:uLnTx/>
              <a:uFillTx/>
              <a:latin typeface="Montserrat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3DED7"/>
                </a:solidFill>
                <a:effectLst/>
                <a:uLnTx/>
                <a:uFillTx/>
                <a:latin typeface="Montserrat Medium" pitchFamily="2" charset="0"/>
                <a:ea typeface="+mn-ea"/>
                <a:cs typeface="+mn-cs"/>
              </a:rPr>
              <a:t>Insert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3DED7"/>
              </a:solidFill>
              <a:effectLst/>
              <a:uLnTx/>
              <a:uFillTx/>
              <a:latin typeface="Montserrat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E3DED7"/>
                </a:solidFill>
                <a:effectLst/>
                <a:uLnTx/>
                <a:uFillTx/>
                <a:latin typeface="Montserrat ExtraBold" pitchFamily="2" charset="0"/>
                <a:ea typeface="+mn-ea"/>
                <a:cs typeface="+mn-cs"/>
              </a:rPr>
              <a:t>04</a:t>
            </a:r>
            <a:endParaRPr kumimoji="0" lang="en-US" sz="5400" b="1" i="0" u="none" strike="noStrike" kern="1200" cap="none" spc="0" normalizeH="0" baseline="0" noProof="0" dirty="0">
              <a:ln>
                <a:noFill/>
              </a:ln>
              <a:solidFill>
                <a:srgbClr val="E3DED7"/>
              </a:solidFill>
              <a:effectLst/>
              <a:uLnTx/>
              <a:uFillTx/>
              <a:latin typeface="Montserrat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3DED7"/>
                </a:solidFill>
                <a:effectLst/>
                <a:uLnTx/>
                <a:uFillTx/>
                <a:latin typeface="Montserrat Medium" pitchFamily="2" charset="0"/>
                <a:ea typeface="+mn-ea"/>
                <a:cs typeface="+mn-cs"/>
              </a:rPr>
              <a:t>Insert text</a:t>
            </a:r>
          </a:p>
        </p:txBody>
      </p:sp>
      <p:pic>
        <p:nvPicPr>
          <p:cNvPr id="15" name="Picture 14" descr="A close up of a logo&#10;&#10;Description automatically generated">
            <a:extLst>
              <a:ext uri="{FF2B5EF4-FFF2-40B4-BE49-F238E27FC236}">
                <a16:creationId xmlns:a16="http://schemas.microsoft.com/office/drawing/2014/main" id="{F9A00548-3E51-1D37-293F-D6B5BDA13C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0" y="5669280"/>
            <a:ext cx="2013255" cy="914400"/>
          </a:xfrm>
          <a:prstGeom prst="rect">
            <a:avLst/>
          </a:prstGeom>
        </p:spPr>
      </p:pic>
    </p:spTree>
    <p:extLst>
      <p:ext uri="{BB962C8B-B14F-4D97-AF65-F5344CB8AC3E}">
        <p14:creationId xmlns:p14="http://schemas.microsoft.com/office/powerpoint/2010/main" val="241987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Lis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888911-A691-EB45-0193-2E42F5D7749E}"/>
              </a:ext>
            </a:extLst>
          </p:cNvPr>
          <p:cNvSpPr/>
          <p:nvPr userDrawn="1"/>
        </p:nvSpPr>
        <p:spPr>
          <a:xfrm>
            <a:off x="1" y="-1"/>
            <a:ext cx="6096000" cy="6858000"/>
          </a:xfrm>
          <a:prstGeom prst="rect">
            <a:avLst/>
          </a:prstGeom>
          <a:solidFill>
            <a:srgbClr val="84B0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4626B84-8AF3-D805-7B53-909B04E57FBA}"/>
              </a:ext>
            </a:extLst>
          </p:cNvPr>
          <p:cNvSpPr>
            <a:spLocks noGrp="1"/>
          </p:cNvSpPr>
          <p:nvPr>
            <p:ph type="body" sz="half" idx="2" hasCustomPrompt="1"/>
          </p:nvPr>
        </p:nvSpPr>
        <p:spPr>
          <a:xfrm>
            <a:off x="296581" y="3428999"/>
            <a:ext cx="5470476" cy="19659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4415B"/>
                </a:solidFill>
                <a:effectLst/>
                <a:uLnTx/>
                <a:uFillTx/>
                <a:latin typeface="Montserrat Medium" pitchFamily="2" charset="0"/>
                <a:ea typeface="+mn-ea"/>
                <a:cs typeface="+mn-cs"/>
              </a:rPr>
              <a:t>Insert text.</a:t>
            </a:r>
          </a:p>
        </p:txBody>
      </p:sp>
      <p:sp>
        <p:nvSpPr>
          <p:cNvPr id="12" name="Text Placeholder 11">
            <a:extLst>
              <a:ext uri="{FF2B5EF4-FFF2-40B4-BE49-F238E27FC236}">
                <a16:creationId xmlns:a16="http://schemas.microsoft.com/office/drawing/2014/main" id="{A2B00D04-36BA-E1A4-9EA0-711A0C77B833}"/>
              </a:ext>
            </a:extLst>
          </p:cNvPr>
          <p:cNvSpPr>
            <a:spLocks noGrp="1"/>
          </p:cNvSpPr>
          <p:nvPr>
            <p:ph type="body" sz="quarter" idx="11" hasCustomPrompt="1"/>
          </p:nvPr>
        </p:nvSpPr>
        <p:spPr>
          <a:xfrm>
            <a:off x="6310266" y="212976"/>
            <a:ext cx="5694629" cy="5282477"/>
          </a:xfrm>
        </p:spPr>
        <p:txBody>
          <a:bodyPr/>
          <a:lstStyle>
            <a:lvl1pPr marL="0" indent="0">
              <a:buNone/>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4415B"/>
                </a:solidFill>
                <a:effectLst/>
                <a:uLnTx/>
                <a:uFillTx/>
                <a:latin typeface="Montserrat ExtraBold" pitchFamily="2" charset="0"/>
                <a:ea typeface="+mn-ea"/>
                <a:cs typeface="+mn-cs"/>
              </a:rPr>
              <a:t>01 </a:t>
            </a:r>
            <a:r>
              <a:rPr kumimoji="0" lang="en-US" sz="1800" b="1" i="0" u="none" strike="noStrike" kern="1200" cap="none" spc="0" normalizeH="0" baseline="0" noProof="0" dirty="0">
                <a:ln>
                  <a:noFill/>
                </a:ln>
                <a:solidFill>
                  <a:srgbClr val="14415B"/>
                </a:solidFill>
                <a:effectLst/>
                <a:uLnTx/>
                <a:uFillTx/>
                <a:latin typeface="Montserrat Medium" pitchFamily="2" charset="0"/>
                <a:ea typeface="+mn-ea"/>
                <a:cs typeface="+mn-cs"/>
              </a:rPr>
              <a:t>Insert 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4B0C3"/>
                </a:solidFill>
                <a:effectLst/>
                <a:uLnTx/>
                <a:uFillTx/>
                <a:latin typeface="Montserrat Medium" pitchFamily="2" charset="0"/>
                <a:ea typeface="+mn-ea"/>
                <a:cs typeface="+mn-cs"/>
              </a:rPr>
              <a:t>Insert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4415B"/>
              </a:solidFill>
              <a:effectLst/>
              <a:uLnTx/>
              <a:uFillTx/>
              <a:latin typeface="Montserrat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4415B"/>
                </a:solidFill>
                <a:effectLst/>
                <a:uLnTx/>
                <a:uFillTx/>
                <a:latin typeface="Montserrat ExtraBold" pitchFamily="2" charset="0"/>
                <a:ea typeface="+mn-ea"/>
                <a:cs typeface="+mn-cs"/>
              </a:rPr>
              <a:t>02</a:t>
            </a:r>
            <a:r>
              <a:rPr kumimoji="0" lang="en-US" sz="1800" b="1" i="0" u="none" strike="noStrike" kern="1200" cap="none" spc="0" normalizeH="0" baseline="0" noProof="0" dirty="0">
                <a:ln>
                  <a:noFill/>
                </a:ln>
                <a:solidFill>
                  <a:srgbClr val="14415B"/>
                </a:solidFill>
                <a:effectLst/>
                <a:uLnTx/>
                <a:uFillTx/>
                <a:latin typeface="Montserrat Medium" pitchFamily="2" charset="0"/>
                <a:ea typeface="+mn-ea"/>
                <a:cs typeface="+mn-cs"/>
              </a:rPr>
              <a:t> Insert Text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4B0C3"/>
                </a:solidFill>
                <a:effectLst/>
                <a:uLnTx/>
                <a:uFillTx/>
                <a:latin typeface="Montserrat Medium" pitchFamily="2" charset="0"/>
                <a:ea typeface="+mn-ea"/>
                <a:cs typeface="+mn-cs"/>
              </a:rPr>
              <a:t>Insert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4415B"/>
              </a:solidFill>
              <a:effectLst/>
              <a:uLnTx/>
              <a:uFillTx/>
              <a:latin typeface="Montserrat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4415B"/>
                </a:solidFill>
                <a:effectLst/>
                <a:uLnTx/>
                <a:uFillTx/>
                <a:latin typeface="Montserrat ExtraBold" pitchFamily="2" charset="0"/>
                <a:ea typeface="+mn-ea"/>
                <a:cs typeface="+mn-cs"/>
              </a:rPr>
              <a:t>03</a:t>
            </a:r>
            <a:r>
              <a:rPr kumimoji="0" lang="en-US" sz="1800" b="1" i="0" u="none" strike="noStrike" kern="1200" cap="none" spc="0" normalizeH="0" baseline="0" noProof="0" dirty="0">
                <a:ln>
                  <a:noFill/>
                </a:ln>
                <a:solidFill>
                  <a:srgbClr val="14415B"/>
                </a:solidFill>
                <a:effectLst/>
                <a:uLnTx/>
                <a:uFillTx/>
                <a:latin typeface="Montserrat Medium" pitchFamily="2" charset="0"/>
                <a:ea typeface="+mn-ea"/>
                <a:cs typeface="+mn-cs"/>
              </a:rPr>
              <a:t> Insert 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4B0C3"/>
                </a:solidFill>
                <a:effectLst/>
                <a:uLnTx/>
                <a:uFillTx/>
                <a:latin typeface="Montserrat Medium" pitchFamily="2" charset="0"/>
                <a:ea typeface="+mn-ea"/>
                <a:cs typeface="+mn-cs"/>
              </a:rPr>
              <a:t>Insert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4415B"/>
              </a:solidFill>
              <a:effectLst/>
              <a:uLnTx/>
              <a:uFillTx/>
              <a:latin typeface="Montserrat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4415B"/>
                </a:solidFill>
                <a:effectLst/>
                <a:uLnTx/>
                <a:uFillTx/>
                <a:latin typeface="Montserrat ExtraBold" pitchFamily="2" charset="0"/>
                <a:ea typeface="+mn-ea"/>
                <a:cs typeface="+mn-cs"/>
              </a:rPr>
              <a:t>04</a:t>
            </a:r>
            <a:r>
              <a:rPr kumimoji="0" lang="en-US" sz="1800" b="1" i="0" u="none" strike="noStrike" kern="1200" cap="none" spc="0" normalizeH="0" baseline="0" noProof="0" dirty="0">
                <a:ln>
                  <a:noFill/>
                </a:ln>
                <a:solidFill>
                  <a:srgbClr val="14415B"/>
                </a:solidFill>
                <a:effectLst/>
                <a:uLnTx/>
                <a:uFillTx/>
                <a:latin typeface="Montserrat Medium" pitchFamily="2" charset="0"/>
                <a:ea typeface="+mn-ea"/>
                <a:cs typeface="+mn-cs"/>
              </a:rPr>
              <a:t> Insert 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4B0C3"/>
                </a:solidFill>
                <a:effectLst/>
                <a:uLnTx/>
                <a:uFillTx/>
                <a:latin typeface="Montserrat Medium" pitchFamily="2" charset="0"/>
                <a:ea typeface="+mn-ea"/>
                <a:cs typeface="+mn-cs"/>
              </a:rPr>
              <a:t>Insert text.</a:t>
            </a:r>
            <a:endParaRPr kumimoji="0" lang="en-US" sz="1800" b="1" i="0" u="none" strike="noStrike" kern="1200" cap="none" spc="0" normalizeH="0" baseline="0" noProof="0" dirty="0">
              <a:ln>
                <a:noFill/>
              </a:ln>
              <a:solidFill>
                <a:srgbClr val="14415B"/>
              </a:solidFill>
              <a:effectLst/>
              <a:uLnTx/>
              <a:uFillTx/>
              <a:latin typeface="Montserrat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4415B"/>
              </a:solidFill>
              <a:effectLst/>
              <a:uLnTx/>
              <a:uFillTx/>
              <a:latin typeface="Montserrat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4415B"/>
                </a:solidFill>
                <a:effectLst/>
                <a:uLnTx/>
                <a:uFillTx/>
                <a:latin typeface="Montserrat ExtraBold" pitchFamily="2" charset="0"/>
                <a:ea typeface="+mn-ea"/>
                <a:cs typeface="+mn-cs"/>
              </a:rPr>
              <a:t>05</a:t>
            </a:r>
            <a:r>
              <a:rPr kumimoji="0" lang="en-US" sz="1800" b="1" i="0" u="none" strike="noStrike" kern="1200" cap="none" spc="0" normalizeH="0" baseline="0" noProof="0" dirty="0">
                <a:ln>
                  <a:noFill/>
                </a:ln>
                <a:solidFill>
                  <a:srgbClr val="14415B"/>
                </a:solidFill>
                <a:effectLst/>
                <a:uLnTx/>
                <a:uFillTx/>
                <a:latin typeface="Montserrat Medium" pitchFamily="2" charset="0"/>
                <a:ea typeface="+mn-ea"/>
                <a:cs typeface="+mn-cs"/>
              </a:rPr>
              <a:t> Insert 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4B0C3"/>
                </a:solidFill>
                <a:effectLst/>
                <a:uLnTx/>
                <a:uFillTx/>
                <a:latin typeface="Montserrat Medium" pitchFamily="2" charset="0"/>
                <a:ea typeface="+mn-ea"/>
                <a:cs typeface="+mn-cs"/>
              </a:rPr>
              <a:t>Insert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84B0C3"/>
              </a:solidFill>
              <a:effectLst/>
              <a:uLnTx/>
              <a:uFillTx/>
              <a:latin typeface="Montserrat Medium"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4415B"/>
                </a:solidFill>
                <a:effectLst/>
                <a:uLnTx/>
                <a:uFillTx/>
                <a:latin typeface="Montserrat ExtraBold" pitchFamily="2" charset="0"/>
                <a:ea typeface="+mn-ea"/>
                <a:cs typeface="+mn-cs"/>
              </a:rPr>
              <a:t>06</a:t>
            </a:r>
            <a:r>
              <a:rPr kumimoji="0" lang="en-US" sz="1800" b="1" i="0" u="none" strike="noStrike" kern="1200" cap="none" spc="0" normalizeH="0" baseline="0" noProof="0" dirty="0">
                <a:ln>
                  <a:noFill/>
                </a:ln>
                <a:solidFill>
                  <a:srgbClr val="14415B"/>
                </a:solidFill>
                <a:effectLst/>
                <a:uLnTx/>
                <a:uFillTx/>
                <a:latin typeface="Montserrat Medium" pitchFamily="2" charset="0"/>
                <a:ea typeface="+mn-ea"/>
                <a:cs typeface="+mn-cs"/>
              </a:rPr>
              <a:t> Insert 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4B0C3"/>
                </a:solidFill>
                <a:effectLst/>
                <a:uLnTx/>
                <a:uFillTx/>
                <a:latin typeface="Montserrat Medium" pitchFamily="2" charset="0"/>
                <a:ea typeface="+mn-ea"/>
                <a:cs typeface="+mn-cs"/>
              </a:rPr>
              <a:t>Insert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3DED7"/>
              </a:solidFill>
              <a:effectLst/>
              <a:uLnTx/>
              <a:uFillTx/>
              <a:latin typeface="Montserrat Medium" pitchFamily="2" charset="0"/>
              <a:ea typeface="+mn-ea"/>
              <a:cs typeface="+mn-cs"/>
            </a:endParaRPr>
          </a:p>
        </p:txBody>
      </p:sp>
      <p:sp>
        <p:nvSpPr>
          <p:cNvPr id="5" name="Text Placeholder 4">
            <a:extLst>
              <a:ext uri="{FF2B5EF4-FFF2-40B4-BE49-F238E27FC236}">
                <a16:creationId xmlns:a16="http://schemas.microsoft.com/office/drawing/2014/main" id="{2921994D-F759-0A79-D409-60CC94A20AAC}"/>
              </a:ext>
            </a:extLst>
          </p:cNvPr>
          <p:cNvSpPr>
            <a:spLocks noGrp="1"/>
          </p:cNvSpPr>
          <p:nvPr>
            <p:ph type="body" sz="quarter" idx="12" hasCustomPrompt="1"/>
          </p:nvPr>
        </p:nvSpPr>
        <p:spPr>
          <a:xfrm>
            <a:off x="0" y="2173209"/>
            <a:ext cx="6096000" cy="805381"/>
          </a:xfrm>
        </p:spPr>
        <p:txBody>
          <a:bodyPr/>
          <a:lstStyle>
            <a:lvl1pPr marL="0" indent="0">
              <a:buNon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E3DED7"/>
                </a:solidFill>
                <a:effectLst/>
                <a:uLnTx/>
                <a:uFillTx/>
                <a:latin typeface="Montserrat ExtraBold" pitchFamily="2" charset="0"/>
                <a:ea typeface="+mn-ea"/>
                <a:cs typeface="+mn-cs"/>
              </a:rPr>
              <a:t>Insert Text</a:t>
            </a:r>
          </a:p>
          <a:p>
            <a:pPr lvl="0"/>
            <a:endParaRPr lang="en-US" dirty="0"/>
          </a:p>
        </p:txBody>
      </p:sp>
      <p:pic>
        <p:nvPicPr>
          <p:cNvPr id="6" name="Picture 5" descr="A close up of a logo&#10;&#10;Description automatically generated">
            <a:extLst>
              <a:ext uri="{FF2B5EF4-FFF2-40B4-BE49-F238E27FC236}">
                <a16:creationId xmlns:a16="http://schemas.microsoft.com/office/drawing/2014/main" id="{684928D1-CB3E-A07F-B20E-DC1D813B49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5520" y="5641848"/>
            <a:ext cx="2013255" cy="914400"/>
          </a:xfrm>
          <a:prstGeom prst="rect">
            <a:avLst/>
          </a:prstGeom>
        </p:spPr>
      </p:pic>
    </p:spTree>
    <p:extLst>
      <p:ext uri="{BB962C8B-B14F-4D97-AF65-F5344CB8AC3E}">
        <p14:creationId xmlns:p14="http://schemas.microsoft.com/office/powerpoint/2010/main" val="3537196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microsoft.com/office/2007/relationships/hdphoto" Target="../media/hdphoto1.wdp"/><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4.pn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F20785-45AA-AF0C-DCDA-BDE0DC8CA8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text</a:t>
            </a:r>
          </a:p>
        </p:txBody>
      </p:sp>
      <p:sp>
        <p:nvSpPr>
          <p:cNvPr id="3" name="Text Placeholder 2">
            <a:extLst>
              <a:ext uri="{FF2B5EF4-FFF2-40B4-BE49-F238E27FC236}">
                <a16:creationId xmlns:a16="http://schemas.microsoft.com/office/drawing/2014/main" id="{C660554A-9496-D3BF-234F-7C88AC7DB2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059175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1" r:id="rId3"/>
    <p:sldLayoutId id="2147483663" r:id="rId4"/>
    <p:sldLayoutId id="2147483660" r:id="rId5"/>
    <p:sldLayoutId id="2147483661" r:id="rId6"/>
    <p:sldLayoutId id="2147483662" r:id="rId7"/>
    <p:sldLayoutId id="2147483656" r:id="rId8"/>
    <p:sldLayoutId id="2147483676" r:id="rId9"/>
    <p:sldLayoutId id="2147483677" r:id="rId10"/>
    <p:sldLayoutId id="2147483723" r:id="rId11"/>
    <p:sldLayoutId id="2147483728" r:id="rId12"/>
    <p:sldLayoutId id="2147483727" r:id="rId13"/>
    <p:sldLayoutId id="214748367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CE0C67-A8B6-20B1-EFB9-2A0EBA9FAA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text</a:t>
            </a:r>
          </a:p>
        </p:txBody>
      </p:sp>
      <p:sp>
        <p:nvSpPr>
          <p:cNvPr id="3" name="Text Placeholder 2">
            <a:extLst>
              <a:ext uri="{FF2B5EF4-FFF2-40B4-BE49-F238E27FC236}">
                <a16:creationId xmlns:a16="http://schemas.microsoft.com/office/drawing/2014/main" id="{FC2DECA4-8DC7-6E30-2F48-2879A3573D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727252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06" r:id="rId3"/>
    <p:sldLayoutId id="2147483705" r:id="rId4"/>
    <p:sldLayoutId id="2147483708" r:id="rId5"/>
    <p:sldLayoutId id="2147483707" r:id="rId6"/>
    <p:sldLayoutId id="2147483695" r:id="rId7"/>
    <p:sldLayoutId id="2147483719" r:id="rId8"/>
    <p:sldLayoutId id="2147483696" r:id="rId9"/>
    <p:sldLayoutId id="2147483720" r:id="rId10"/>
    <p:sldLayoutId id="2147483731" r:id="rId11"/>
    <p:sldLayoutId id="2147483735" r:id="rId12"/>
  </p:sldLayoutIdLst>
  <p:txStyles>
    <p:titleStyle>
      <a:lvl1pPr algn="l" defTabSz="914400" rtl="0" eaLnBrk="1" latinLnBrk="0" hangingPunct="1">
        <a:lnSpc>
          <a:spcPct val="90000"/>
        </a:lnSpc>
        <a:spcBef>
          <a:spcPct val="0"/>
        </a:spcBef>
        <a:buNone/>
        <a:defRPr sz="4400" kern="1200">
          <a:solidFill>
            <a:schemeClr val="tx1"/>
          </a:solidFill>
          <a:latin typeface="Montserrat Black"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Mediu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3"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alphaModFix amt="75000"/>
            <a:lum/>
            <a:extLst>
              <a:ext uri="{BEBA8EAE-BF5A-486C-A8C5-ECC9F3942E4B}">
                <a14:imgProps xmlns:a14="http://schemas.microsoft.com/office/drawing/2010/main">
                  <a14:imgLayer r:embed="rId18">
                    <a14:imgEffect>
                      <a14:sharpenSoften amount="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648D8B-8516-DEBE-B83C-D59AC56EEA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text</a:t>
            </a:r>
          </a:p>
        </p:txBody>
      </p:sp>
      <p:sp>
        <p:nvSpPr>
          <p:cNvPr id="3" name="Text Placeholder 2">
            <a:extLst>
              <a:ext uri="{FF2B5EF4-FFF2-40B4-BE49-F238E27FC236}">
                <a16:creationId xmlns:a16="http://schemas.microsoft.com/office/drawing/2014/main" id="{B12BC95A-03A9-5CA5-EC4F-4AA5EFF67A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AE750F14-8F56-9F79-3F8B-A346CCA726D5}"/>
              </a:ext>
            </a:extLst>
          </p:cNvPr>
          <p:cNvSpPr/>
          <p:nvPr userDrawn="1"/>
        </p:nvSpPr>
        <p:spPr>
          <a:xfrm>
            <a:off x="0" y="136524"/>
            <a:ext cx="12192000" cy="146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13335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8" r:id="rId3"/>
    <p:sldLayoutId id="2147483674" r:id="rId4"/>
    <p:sldLayoutId id="2147483704" r:id="rId5"/>
    <p:sldLayoutId id="2147483675" r:id="rId6"/>
    <p:sldLayoutId id="2147483702" r:id="rId7"/>
    <p:sldLayoutId id="2147483703" r:id="rId8"/>
    <p:sldLayoutId id="2147483701" r:id="rId9"/>
    <p:sldLayoutId id="2147483669" r:id="rId10"/>
    <p:sldLayoutId id="2147483672" r:id="rId11"/>
    <p:sldLayoutId id="2147483673" r:id="rId12"/>
    <p:sldLayoutId id="2147483737" r:id="rId13"/>
    <p:sldLayoutId id="2147483736" r:id="rId14"/>
    <p:sldLayoutId id="2147483667" r:id="rId15"/>
  </p:sldLayoutIdLst>
  <p:txStyles>
    <p:titleStyle>
      <a:lvl1pPr algn="l" defTabSz="914400" rtl="0" eaLnBrk="1" latinLnBrk="0" hangingPunct="1">
        <a:lnSpc>
          <a:spcPct val="90000"/>
        </a:lnSpc>
        <a:spcBef>
          <a:spcPct val="0"/>
        </a:spcBef>
        <a:buNone/>
        <a:defRPr sz="6000" kern="1200">
          <a:solidFill>
            <a:schemeClr val="tx1"/>
          </a:solidFill>
          <a:latin typeface="Bebas Neue" panose="020B0606020202050201"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738D"/>
          </a:solidFill>
          <a:latin typeface="Fira Sans Medium"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738D"/>
          </a:solidFill>
          <a:latin typeface="Fira Sans Medium" panose="020B06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738D"/>
          </a:solidFill>
          <a:latin typeface="Fira Sans Medium" panose="020B06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738D"/>
          </a:solidFill>
          <a:latin typeface="Fira Sans Medium" panose="020B06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738D"/>
          </a:solidFill>
          <a:latin typeface="Fira Sans Medium" panose="020B06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https://tea.texas.gov/reports-and-data/school-performance/accountability-research/completion-graduation-and-dropout/completion-graduation-and-dropout-data" TargetMode="External"/><Relationship Id="rId2" Type="http://schemas.openxmlformats.org/officeDocument/2006/relationships/image" Target="../media/image42.png"/><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hyperlink" Target="mailto:Angel.Lozano@esc4.net"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jpeg"/><Relationship Id="rId2" Type="http://schemas.openxmlformats.org/officeDocument/2006/relationships/notesSlide" Target="../notesSlides/notesSlide1.xml"/><Relationship Id="rId16" Type="http://schemas.openxmlformats.org/officeDocument/2006/relationships/image" Target="../media/image20.jpe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5" Type="http://schemas.openxmlformats.org/officeDocument/2006/relationships/image" Target="../media/image9.png"/><Relationship Id="rId15" Type="http://schemas.openxmlformats.org/officeDocument/2006/relationships/image" Target="../media/image19.jpe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svg"/><Relationship Id="rId19" Type="http://schemas.openxmlformats.org/officeDocument/2006/relationships/image" Target="../media/image23.jpeg"/><Relationship Id="rId31" Type="http://schemas.openxmlformats.org/officeDocument/2006/relationships/image" Target="../media/image35.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jpeg"/><Relationship Id="rId27" Type="http://schemas.openxmlformats.org/officeDocument/2006/relationships/image" Target="../media/image31.png"/><Relationship Id="rId30"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313B7C9-6570-6F7D-5B2A-737F2E74B92F}"/>
              </a:ext>
            </a:extLst>
          </p:cNvPr>
          <p:cNvSpPr>
            <a:spLocks noGrp="1"/>
          </p:cNvSpPr>
          <p:nvPr>
            <p:ph type="subTitle" idx="1"/>
          </p:nvPr>
        </p:nvSpPr>
        <p:spPr/>
        <p:txBody>
          <a:bodyPr>
            <a:normAutofit lnSpcReduction="10000"/>
          </a:bodyPr>
          <a:lstStyle/>
          <a:p>
            <a:r>
              <a:rPr lang="en-US" sz="2800" dirty="0"/>
              <a:t>Angel Lozano</a:t>
            </a:r>
          </a:p>
          <a:p>
            <a:r>
              <a:rPr lang="en-US" sz="2800" dirty="0"/>
              <a:t>Strategic Data Performance Coach</a:t>
            </a:r>
          </a:p>
        </p:txBody>
      </p:sp>
      <p:sp>
        <p:nvSpPr>
          <p:cNvPr id="2" name="Title 1">
            <a:extLst>
              <a:ext uri="{FF2B5EF4-FFF2-40B4-BE49-F238E27FC236}">
                <a16:creationId xmlns:a16="http://schemas.microsoft.com/office/drawing/2014/main" id="{55877A62-1476-F523-FFF2-F4AD41AF519D}"/>
              </a:ext>
            </a:extLst>
          </p:cNvPr>
          <p:cNvSpPr>
            <a:spLocks noGrp="1"/>
          </p:cNvSpPr>
          <p:nvPr>
            <p:ph type="ctrTitle"/>
          </p:nvPr>
        </p:nvSpPr>
        <p:spPr>
          <a:xfrm>
            <a:off x="1355651" y="2622353"/>
            <a:ext cx="9144000" cy="2387600"/>
          </a:xfrm>
        </p:spPr>
        <p:txBody>
          <a:bodyPr>
            <a:noAutofit/>
          </a:bodyPr>
          <a:lstStyle/>
          <a:p>
            <a:r>
              <a:rPr lang="en-US" sz="4800" dirty="0"/>
              <a:t>What Superintendents Need to Know Now: </a:t>
            </a:r>
            <a:br>
              <a:rPr lang="en-US" sz="4800" dirty="0"/>
            </a:br>
            <a:r>
              <a:rPr lang="en-US" sz="4800" dirty="0"/>
              <a:t>School Start Window</a:t>
            </a:r>
            <a:br>
              <a:rPr lang="en-US" sz="4800" dirty="0"/>
            </a:br>
            <a:br>
              <a:rPr lang="en-US" sz="4800" dirty="0"/>
            </a:br>
            <a:endParaRPr lang="en-US" sz="4800" dirty="0"/>
          </a:p>
        </p:txBody>
      </p:sp>
      <p:pic>
        <p:nvPicPr>
          <p:cNvPr id="5122" name="Picture 2">
            <a:extLst>
              <a:ext uri="{FF2B5EF4-FFF2-40B4-BE49-F238E27FC236}">
                <a16:creationId xmlns:a16="http://schemas.microsoft.com/office/drawing/2014/main" id="{88BA3893-B0B5-B837-1006-682FFFF14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897" y="5552767"/>
            <a:ext cx="3539977" cy="78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229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50EB0-210F-648F-6515-50AB0DC3A72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1E587B6-64B6-F3D8-02CF-95420BA49AFB}"/>
              </a:ext>
            </a:extLst>
          </p:cNvPr>
          <p:cNvSpPr/>
          <p:nvPr/>
        </p:nvSpPr>
        <p:spPr>
          <a:xfrm>
            <a:off x="1685925" y="0"/>
            <a:ext cx="10506075" cy="1473036"/>
          </a:xfrm>
          <a:prstGeom prst="rect">
            <a:avLst/>
          </a:prstGeom>
          <a:solidFill>
            <a:srgbClr val="84B0C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ptos" panose="02110004020202020204"/>
                <a:ea typeface="+mn-ea"/>
                <a:cs typeface="+mn-cs"/>
              </a:rPr>
              <a:t>Four-Year Federal </a:t>
            </a:r>
          </a:p>
        </p:txBody>
      </p:sp>
      <p:pic>
        <p:nvPicPr>
          <p:cNvPr id="17" name="Picture 16">
            <a:extLst>
              <a:ext uri="{FF2B5EF4-FFF2-40B4-BE49-F238E27FC236}">
                <a16:creationId xmlns:a16="http://schemas.microsoft.com/office/drawing/2014/main" id="{1524AA2F-9A56-DA57-0AC6-4EB6BEBDE8F5}"/>
              </a:ext>
            </a:extLst>
          </p:cNvPr>
          <p:cNvPicPr>
            <a:picLocks noChangeAspect="1"/>
          </p:cNvPicPr>
          <p:nvPr/>
        </p:nvPicPr>
        <p:blipFill rotWithShape="1">
          <a:blip r:embed="rId2"/>
          <a:srcRect b="63649"/>
          <a:stretch/>
        </p:blipFill>
        <p:spPr>
          <a:xfrm>
            <a:off x="6601311" y="323415"/>
            <a:ext cx="5193405" cy="880647"/>
          </a:xfrm>
          <a:prstGeom prst="rect">
            <a:avLst/>
          </a:prstGeom>
          <a:ln>
            <a:noFill/>
          </a:ln>
          <a:effectLst>
            <a:outerShdw blurRad="292100" dist="139700" dir="2700000" algn="tl" rotWithShape="0">
              <a:srgbClr val="333333">
                <a:alpha val="65000"/>
              </a:srgbClr>
            </a:outerShdw>
          </a:effectLst>
        </p:spPr>
      </p:pic>
      <p:sp>
        <p:nvSpPr>
          <p:cNvPr id="9" name="Callout: Left Arrow 8">
            <a:extLst>
              <a:ext uri="{FF2B5EF4-FFF2-40B4-BE49-F238E27FC236}">
                <a16:creationId xmlns:a16="http://schemas.microsoft.com/office/drawing/2014/main" id="{96672B43-D9C1-18A3-22E6-3D9008981C3F}"/>
              </a:ext>
            </a:extLst>
          </p:cNvPr>
          <p:cNvSpPr/>
          <p:nvPr/>
        </p:nvSpPr>
        <p:spPr>
          <a:xfrm>
            <a:off x="1173012" y="2306481"/>
            <a:ext cx="3223216" cy="104221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600" b="1" dirty="0">
                <a:solidFill>
                  <a:prstClr val="white"/>
                </a:solidFill>
                <a:latin typeface="Aptos" panose="02110004020202020204"/>
              </a:rPr>
              <a:t>Federal Rate</a:t>
            </a:r>
            <a:endParaRPr lang="en-US" sz="1600" b="1" i="0" u="none" strike="noStrike" kern="1200" cap="none" spc="0" normalizeH="0" baseline="0" noProof="0" dirty="0">
              <a:ln>
                <a:noFill/>
              </a:ln>
              <a:solidFill>
                <a:prstClr val="white"/>
              </a:solidFill>
              <a:effectLst/>
              <a:uLnTx/>
              <a:uFillTx/>
              <a:latin typeface="Aptos" panose="02110004020202020204"/>
            </a:endParaRPr>
          </a:p>
          <a:p>
            <a:pPr algn="ctr">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 </a:t>
            </a:r>
            <a:r>
              <a:rPr kumimoji="0" lang="en-US" sz="1600" b="0" i="1" u="none" strike="noStrike" kern="1200" cap="none" spc="0" normalizeH="0" baseline="0" noProof="0" dirty="0">
                <a:ln>
                  <a:noFill/>
                </a:ln>
                <a:solidFill>
                  <a:prstClr val="white"/>
                </a:solidFill>
                <a:effectLst/>
                <a:uLnTx/>
                <a:uFillTx/>
                <a:latin typeface="Aptos" panose="02110004020202020204"/>
                <a:ea typeface="+mn-ea"/>
                <a:cs typeface="+mn-cs"/>
              </a:rPr>
              <a:t>Closing the Gaps</a:t>
            </a:r>
            <a:r>
              <a:rPr lang="en-US" sz="1600" i="1" dirty="0">
                <a:solidFill>
                  <a:prstClr val="white"/>
                </a:solidFill>
                <a:latin typeface="Aptos" panose="02110004020202020204"/>
              </a:rPr>
              <a:t> And RDA</a:t>
            </a:r>
          </a:p>
        </p:txBody>
      </p:sp>
      <p:sp>
        <p:nvSpPr>
          <p:cNvPr id="13" name="Callout: Left Arrow 12">
            <a:extLst>
              <a:ext uri="{FF2B5EF4-FFF2-40B4-BE49-F238E27FC236}">
                <a16:creationId xmlns:a16="http://schemas.microsoft.com/office/drawing/2014/main" id="{0C5E538E-BD24-2984-5E77-A28987500D76}"/>
              </a:ext>
            </a:extLst>
          </p:cNvPr>
          <p:cNvSpPr/>
          <p:nvPr/>
        </p:nvSpPr>
        <p:spPr>
          <a:xfrm>
            <a:off x="1004225" y="4602002"/>
            <a:ext cx="3506751" cy="104221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400" b="1" dirty="0">
                <a:solidFill>
                  <a:prstClr val="white"/>
                </a:solidFill>
                <a:latin typeface="Aptos" panose="02110004020202020204"/>
              </a:rPr>
              <a:t>State Rate</a:t>
            </a:r>
            <a:endParaRPr lang="en-US" sz="1400" b="1" i="0" u="none" strike="noStrike" kern="1200" cap="none" spc="0" normalizeH="0" baseline="0" noProof="0" dirty="0">
              <a:ln>
                <a:noFill/>
              </a:ln>
              <a:solidFill>
                <a:prstClr val="white"/>
              </a:solidFill>
              <a:effectLst/>
              <a:uLnTx/>
              <a:uFillTx/>
              <a:latin typeface="Aptos" panose="02110004020202020204"/>
            </a:endParaRPr>
          </a:p>
          <a:p>
            <a:pPr algn="ctr">
              <a:defRPr/>
            </a:pPr>
            <a:r>
              <a:rPr kumimoji="0" lang="en-US" sz="1400" b="0" i="1" u="none" strike="noStrike" kern="1200" cap="none" spc="0" normalizeH="0" baseline="0" noProof="0" dirty="0">
                <a:ln>
                  <a:noFill/>
                </a:ln>
                <a:solidFill>
                  <a:prstClr val="white"/>
                </a:solidFill>
                <a:effectLst/>
                <a:uLnTx/>
                <a:uFillTx/>
                <a:latin typeface="Aptos" panose="02110004020202020204"/>
                <a:ea typeface="+mn-ea"/>
                <a:cs typeface="+mn-cs"/>
              </a:rPr>
              <a:t>Student Achievement </a:t>
            </a:r>
            <a:endParaRPr lang="en-US" sz="1400" i="1" dirty="0">
              <a:solidFill>
                <a:prstClr val="white"/>
              </a:solidFill>
              <a:latin typeface="Aptos" panose="02110004020202020204"/>
            </a:endParaRPr>
          </a:p>
          <a:p>
            <a:pPr marL="0" marR="0" lvl="0" indent="0" algn="ctr" defTabSz="914400">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Aptos" panose="02110004020202020204"/>
                <a:ea typeface="+mn-ea"/>
                <a:cs typeface="+mn-cs"/>
              </a:rPr>
              <a:t>(Best of four-year, five-year, or six-year)</a:t>
            </a:r>
            <a:endParaRPr lang="en-US">
              <a:solidFill>
                <a:prstClr val="white"/>
              </a:solidFill>
            </a:endParaRPr>
          </a:p>
        </p:txBody>
      </p:sp>
      <p:sp>
        <p:nvSpPr>
          <p:cNvPr id="19" name="TextBox 18">
            <a:extLst>
              <a:ext uri="{FF2B5EF4-FFF2-40B4-BE49-F238E27FC236}">
                <a16:creationId xmlns:a16="http://schemas.microsoft.com/office/drawing/2014/main" id="{A4A8DF01-B561-DA81-0208-C7EF50DFBC9D}"/>
              </a:ext>
            </a:extLst>
          </p:cNvPr>
          <p:cNvSpPr txBox="1"/>
          <p:nvPr/>
        </p:nvSpPr>
        <p:spPr>
          <a:xfrm>
            <a:off x="649250" y="6438419"/>
            <a:ext cx="36290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467886"/>
                </a:solidFill>
                <a:effectLst/>
                <a:uLnTx/>
                <a:uFillTx/>
                <a:latin typeface="Aptos" panose="02110004020202020204"/>
                <a:ea typeface="+mn-ea"/>
                <a:cs typeface="Segoe UI"/>
                <a:hlinkClick r:id="rId3"/>
              </a:rPr>
              <a:t>TEA Graduation Completion Data</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8" name="Picture 7">
            <a:extLst>
              <a:ext uri="{FF2B5EF4-FFF2-40B4-BE49-F238E27FC236}">
                <a16:creationId xmlns:a16="http://schemas.microsoft.com/office/drawing/2014/main" id="{23D28A16-23F7-07EE-5210-A80A4623ED49}"/>
              </a:ext>
            </a:extLst>
          </p:cNvPr>
          <p:cNvPicPr>
            <a:picLocks noChangeAspect="1"/>
          </p:cNvPicPr>
          <p:nvPr/>
        </p:nvPicPr>
        <p:blipFill>
          <a:blip r:embed="rId4"/>
          <a:stretch>
            <a:fillRect/>
          </a:stretch>
        </p:blipFill>
        <p:spPr>
          <a:xfrm>
            <a:off x="4605294" y="1468653"/>
            <a:ext cx="7588478" cy="4313880"/>
          </a:xfrm>
          <a:prstGeom prst="rect">
            <a:avLst/>
          </a:prstGeom>
        </p:spPr>
      </p:pic>
      <p:pic>
        <p:nvPicPr>
          <p:cNvPr id="5" name="Picture 4">
            <a:extLst>
              <a:ext uri="{FF2B5EF4-FFF2-40B4-BE49-F238E27FC236}">
                <a16:creationId xmlns:a16="http://schemas.microsoft.com/office/drawing/2014/main" id="{D1A087DD-F542-9BB6-BE9C-646C0C8A1D30}"/>
              </a:ext>
            </a:extLst>
          </p:cNvPr>
          <p:cNvPicPr>
            <a:picLocks noChangeAspect="1"/>
          </p:cNvPicPr>
          <p:nvPr/>
        </p:nvPicPr>
        <p:blipFill>
          <a:blip r:embed="rId5"/>
          <a:stretch>
            <a:fillRect/>
          </a:stretch>
        </p:blipFill>
        <p:spPr>
          <a:xfrm>
            <a:off x="650137" y="3323"/>
            <a:ext cx="1047750" cy="1047750"/>
          </a:xfrm>
          <a:prstGeom prst="rect">
            <a:avLst/>
          </a:prstGeom>
        </p:spPr>
      </p:pic>
    </p:spTree>
    <p:extLst>
      <p:ext uri="{BB962C8B-B14F-4D97-AF65-F5344CB8AC3E}">
        <p14:creationId xmlns:p14="http://schemas.microsoft.com/office/powerpoint/2010/main" val="158445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50EB0-210F-648F-6515-50AB0DC3A72F}"/>
            </a:ext>
          </a:extLst>
        </p:cNvPr>
        <p:cNvGrpSpPr/>
        <p:nvPr/>
      </p:nvGrpSpPr>
      <p:grpSpPr>
        <a:xfrm>
          <a:off x="0" y="0"/>
          <a:ext cx="0" cy="0"/>
          <a:chOff x="0" y="0"/>
          <a:chExt cx="0" cy="0"/>
        </a:xfrm>
      </p:grpSpPr>
      <p:pic>
        <p:nvPicPr>
          <p:cNvPr id="14" name="Picture 13" descr="A screenshot of a document&#10;&#10;Description automatically generated">
            <a:extLst>
              <a:ext uri="{FF2B5EF4-FFF2-40B4-BE49-F238E27FC236}">
                <a16:creationId xmlns:a16="http://schemas.microsoft.com/office/drawing/2014/main" id="{29874BC3-5A08-D37E-C101-20CCC9154129}"/>
              </a:ext>
            </a:extLst>
          </p:cNvPr>
          <p:cNvPicPr>
            <a:picLocks noChangeAspect="1"/>
          </p:cNvPicPr>
          <p:nvPr/>
        </p:nvPicPr>
        <p:blipFill>
          <a:blip r:embed="rId2"/>
          <a:stretch>
            <a:fillRect/>
          </a:stretch>
        </p:blipFill>
        <p:spPr>
          <a:xfrm>
            <a:off x="3540640" y="0"/>
            <a:ext cx="8654684" cy="6716232"/>
          </a:xfrm>
          <a:prstGeom prst="rect">
            <a:avLst/>
          </a:prstGeom>
        </p:spPr>
      </p:pic>
      <p:sp>
        <p:nvSpPr>
          <p:cNvPr id="2" name="Rectangle 1">
            <a:extLst>
              <a:ext uri="{FF2B5EF4-FFF2-40B4-BE49-F238E27FC236}">
                <a16:creationId xmlns:a16="http://schemas.microsoft.com/office/drawing/2014/main" id="{21E587B6-64B6-F3D8-02CF-95420BA49AFB}"/>
              </a:ext>
            </a:extLst>
          </p:cNvPr>
          <p:cNvSpPr/>
          <p:nvPr/>
        </p:nvSpPr>
        <p:spPr>
          <a:xfrm>
            <a:off x="17721" y="0"/>
            <a:ext cx="3287234" cy="1252631"/>
          </a:xfrm>
          <a:prstGeom prst="rect">
            <a:avLst/>
          </a:prstGeom>
          <a:solidFill>
            <a:srgbClr val="84B0C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ptos" panose="02110004020202020204"/>
                <a:ea typeface="+mn-ea"/>
                <a:cs typeface="+mn-cs"/>
              </a:rPr>
              <a:t>Graduation Summary</a:t>
            </a:r>
          </a:p>
        </p:txBody>
      </p:sp>
      <p:sp>
        <p:nvSpPr>
          <p:cNvPr id="7" name="Rectangle 6">
            <a:extLst>
              <a:ext uri="{FF2B5EF4-FFF2-40B4-BE49-F238E27FC236}">
                <a16:creationId xmlns:a16="http://schemas.microsoft.com/office/drawing/2014/main" id="{B0DD6999-3003-2230-3836-621F5378B1CA}"/>
              </a:ext>
            </a:extLst>
          </p:cNvPr>
          <p:cNvSpPr/>
          <p:nvPr/>
        </p:nvSpPr>
        <p:spPr>
          <a:xfrm>
            <a:off x="4293781" y="2274480"/>
            <a:ext cx="443023" cy="265814"/>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63EA56F2-D41E-D9F5-3375-7C5EBB7A6237}"/>
              </a:ext>
            </a:extLst>
          </p:cNvPr>
          <p:cNvSpPr/>
          <p:nvPr/>
        </p:nvSpPr>
        <p:spPr>
          <a:xfrm>
            <a:off x="3558361" y="2540295"/>
            <a:ext cx="1701207" cy="363278"/>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4F2C155B-4F1B-4F26-20EB-3E8D4B34FD70}"/>
              </a:ext>
            </a:extLst>
          </p:cNvPr>
          <p:cNvSpPr/>
          <p:nvPr/>
        </p:nvSpPr>
        <p:spPr>
          <a:xfrm>
            <a:off x="3886200" y="2992180"/>
            <a:ext cx="363279" cy="230371"/>
          </a:xfrm>
          <a:prstGeom prst="rect">
            <a:avLst/>
          </a:prstGeom>
          <a:noFill/>
          <a:ln w="28575">
            <a:solidFill>
              <a:srgbClr val="AA18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AFF81139-3277-ABB5-D11E-3A4247DBBB09}"/>
              </a:ext>
            </a:extLst>
          </p:cNvPr>
          <p:cNvSpPr/>
          <p:nvPr/>
        </p:nvSpPr>
        <p:spPr>
          <a:xfrm>
            <a:off x="3753291" y="5995876"/>
            <a:ext cx="434162" cy="274674"/>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25282BD4-D8B1-79A0-540B-75A57D7EC374}"/>
              </a:ext>
            </a:extLst>
          </p:cNvPr>
          <p:cNvSpPr/>
          <p:nvPr/>
        </p:nvSpPr>
        <p:spPr>
          <a:xfrm>
            <a:off x="3753292" y="6270551"/>
            <a:ext cx="602400" cy="132375"/>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8EC42BD5-D0EB-A45E-FF51-C5D6F9FB13F2}"/>
              </a:ext>
            </a:extLst>
          </p:cNvPr>
          <p:cNvSpPr/>
          <p:nvPr/>
        </p:nvSpPr>
        <p:spPr>
          <a:xfrm>
            <a:off x="3859618" y="6500924"/>
            <a:ext cx="496074" cy="162146"/>
          </a:xfrm>
          <a:prstGeom prst="rect">
            <a:avLst/>
          </a:prstGeom>
          <a:noFill/>
          <a:ln w="28575">
            <a:solidFill>
              <a:srgbClr val="AA18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AD7D735E-28C7-B8B3-E7EE-8C2DE0F0ABF6}"/>
              </a:ext>
            </a:extLst>
          </p:cNvPr>
          <p:cNvSpPr/>
          <p:nvPr/>
        </p:nvSpPr>
        <p:spPr>
          <a:xfrm>
            <a:off x="723016" y="5810694"/>
            <a:ext cx="1754371" cy="460743"/>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These students are in the class and cohort</a:t>
            </a:r>
          </a:p>
        </p:txBody>
      </p:sp>
      <p:sp>
        <p:nvSpPr>
          <p:cNvPr id="15" name="Rectangle 14">
            <a:extLst>
              <a:ext uri="{FF2B5EF4-FFF2-40B4-BE49-F238E27FC236}">
                <a16:creationId xmlns:a16="http://schemas.microsoft.com/office/drawing/2014/main" id="{C919516B-EE0C-19C3-71C3-D4B9609B4B32}"/>
              </a:ext>
            </a:extLst>
          </p:cNvPr>
          <p:cNvSpPr/>
          <p:nvPr/>
        </p:nvSpPr>
        <p:spPr>
          <a:xfrm>
            <a:off x="723014" y="6351182"/>
            <a:ext cx="1639185" cy="363278"/>
          </a:xfrm>
          <a:prstGeom prst="rect">
            <a:avLst/>
          </a:prstGeom>
          <a:solidFill>
            <a:srgbClr val="AA182C"/>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rPr>
              <a:t>These students are in the cohort</a:t>
            </a:r>
          </a:p>
        </p:txBody>
      </p:sp>
      <p:pic>
        <p:nvPicPr>
          <p:cNvPr id="5" name="Picture 4">
            <a:extLst>
              <a:ext uri="{FF2B5EF4-FFF2-40B4-BE49-F238E27FC236}">
                <a16:creationId xmlns:a16="http://schemas.microsoft.com/office/drawing/2014/main" id="{3213866A-F4D8-5CD4-40DA-D292BA12E5D0}"/>
              </a:ext>
            </a:extLst>
          </p:cNvPr>
          <p:cNvPicPr>
            <a:picLocks noChangeAspect="1"/>
          </p:cNvPicPr>
          <p:nvPr/>
        </p:nvPicPr>
        <p:blipFill>
          <a:blip r:embed="rId3"/>
          <a:stretch>
            <a:fillRect/>
          </a:stretch>
        </p:blipFill>
        <p:spPr>
          <a:xfrm>
            <a:off x="605835" y="1066579"/>
            <a:ext cx="1047750" cy="1047750"/>
          </a:xfrm>
          <a:prstGeom prst="rect">
            <a:avLst/>
          </a:prstGeom>
        </p:spPr>
      </p:pic>
    </p:spTree>
    <p:extLst>
      <p:ext uri="{BB962C8B-B14F-4D97-AF65-F5344CB8AC3E}">
        <p14:creationId xmlns:p14="http://schemas.microsoft.com/office/powerpoint/2010/main" val="271762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0EA03-05F1-1D22-0C20-CCBA78A958DB}"/>
              </a:ext>
            </a:extLst>
          </p:cNvPr>
          <p:cNvSpPr>
            <a:spLocks noGrp="1"/>
          </p:cNvSpPr>
          <p:nvPr>
            <p:ph type="title"/>
          </p:nvPr>
        </p:nvSpPr>
        <p:spPr>
          <a:xfrm>
            <a:off x="-1677" y="643467"/>
            <a:ext cx="12194436" cy="744836"/>
          </a:xfrm>
          <a:solidFill>
            <a:schemeClr val="tx1"/>
          </a:solidFill>
        </p:spPr>
        <p:txBody>
          <a:bodyPr vert="horz" lIns="91440" tIns="45720" rIns="91440" bIns="45720" rtlCol="0" anchor="ctr">
            <a:normAutofit/>
          </a:bodyPr>
          <a:lstStyle/>
          <a:p>
            <a:pPr algn="ctr"/>
            <a:r>
              <a:rPr lang="en-US" sz="3200" dirty="0"/>
              <a:t>State Individual Graduation Committee (IGC) Rates</a:t>
            </a:r>
            <a:endParaRPr lang="en-US" sz="3200" kern="1200" dirty="0">
              <a:latin typeface="+mj-lt"/>
              <a:ea typeface="+mj-ea"/>
              <a:cs typeface="+mj-cs"/>
            </a:endParaRPr>
          </a:p>
        </p:txBody>
      </p:sp>
      <p:graphicFrame>
        <p:nvGraphicFramePr>
          <p:cNvPr id="4" name="Chart 3">
            <a:extLst>
              <a:ext uri="{FF2B5EF4-FFF2-40B4-BE49-F238E27FC236}">
                <a16:creationId xmlns:a16="http://schemas.microsoft.com/office/drawing/2014/main" id="{6EE00933-3C90-9578-932C-BF28EA2E6F4F}"/>
              </a:ext>
            </a:extLst>
          </p:cNvPr>
          <p:cNvGraphicFramePr>
            <a:graphicFrameLocks/>
          </p:cNvGraphicFramePr>
          <p:nvPr/>
        </p:nvGraphicFramePr>
        <p:xfrm>
          <a:off x="326189" y="1746315"/>
          <a:ext cx="5769811" cy="3476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16B5329-057F-2D27-9085-F56E00991990}"/>
              </a:ext>
            </a:extLst>
          </p:cNvPr>
          <p:cNvGraphicFramePr>
            <a:graphicFrameLocks/>
          </p:cNvGraphicFramePr>
          <p:nvPr/>
        </p:nvGraphicFramePr>
        <p:xfrm>
          <a:off x="6408377" y="1698001"/>
          <a:ext cx="5540375" cy="35244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19061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0EA03-05F1-1D22-0C20-CCBA78A958DB}"/>
              </a:ext>
            </a:extLst>
          </p:cNvPr>
          <p:cNvSpPr>
            <a:spLocks noGrp="1"/>
          </p:cNvSpPr>
          <p:nvPr>
            <p:ph type="title"/>
          </p:nvPr>
        </p:nvSpPr>
        <p:spPr>
          <a:xfrm>
            <a:off x="-1677" y="643467"/>
            <a:ext cx="12194436" cy="744836"/>
          </a:xfrm>
          <a:solidFill>
            <a:schemeClr val="tx1"/>
          </a:solidFill>
        </p:spPr>
        <p:txBody>
          <a:bodyPr vert="horz" lIns="91440" tIns="45720" rIns="91440" bIns="45720" rtlCol="0" anchor="ctr">
            <a:normAutofit/>
          </a:bodyPr>
          <a:lstStyle/>
          <a:p>
            <a:pPr algn="ctr"/>
            <a:r>
              <a:rPr lang="en-US" sz="3200" kern="1200" dirty="0">
                <a:latin typeface="+mj-lt"/>
                <a:ea typeface="+mj-ea"/>
                <a:cs typeface="+mj-cs"/>
              </a:rPr>
              <a:t>Region 4 by the Numbers: IGC</a:t>
            </a:r>
          </a:p>
        </p:txBody>
      </p:sp>
      <p:sp>
        <p:nvSpPr>
          <p:cNvPr id="10" name="Rectangle 9">
            <a:extLst>
              <a:ext uri="{FF2B5EF4-FFF2-40B4-BE49-F238E27FC236}">
                <a16:creationId xmlns:a16="http://schemas.microsoft.com/office/drawing/2014/main" id="{6874CFC3-F4FF-D45D-14E0-7FF0AF39D30C}"/>
              </a:ext>
            </a:extLst>
          </p:cNvPr>
          <p:cNvSpPr/>
          <p:nvPr/>
        </p:nvSpPr>
        <p:spPr>
          <a:xfrm>
            <a:off x="2356127" y="5424307"/>
            <a:ext cx="1046949" cy="4996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Montserrat Medium"/>
                <a:ea typeface="+mn-ea"/>
                <a:cs typeface="+mn-cs"/>
              </a:rPr>
              <a:t>Region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Montserrat Medium"/>
                <a:ea typeface="+mn-ea"/>
                <a:cs typeface="+mn-cs"/>
              </a:rPr>
              <a:t>5.4%</a:t>
            </a:r>
          </a:p>
        </p:txBody>
      </p:sp>
      <p:sp>
        <p:nvSpPr>
          <p:cNvPr id="11" name="Rectangle 10">
            <a:extLst>
              <a:ext uri="{FF2B5EF4-FFF2-40B4-BE49-F238E27FC236}">
                <a16:creationId xmlns:a16="http://schemas.microsoft.com/office/drawing/2014/main" id="{521D80B9-007A-0C1A-8882-A40AD00A787A}"/>
              </a:ext>
            </a:extLst>
          </p:cNvPr>
          <p:cNvSpPr/>
          <p:nvPr/>
        </p:nvSpPr>
        <p:spPr>
          <a:xfrm>
            <a:off x="1309178" y="6206248"/>
            <a:ext cx="1046949" cy="4996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Montserrat Medium"/>
                <a:ea typeface="+mn-ea"/>
                <a:cs typeface="+mn-cs"/>
              </a:rPr>
              <a:t>State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Montserrat Medium"/>
                <a:ea typeface="+mn-ea"/>
                <a:cs typeface="+mn-cs"/>
              </a:rPr>
              <a:t>4.4%</a:t>
            </a:r>
          </a:p>
        </p:txBody>
      </p:sp>
      <p:pic>
        <p:nvPicPr>
          <p:cNvPr id="3" name="Picture 2">
            <a:extLst>
              <a:ext uri="{FF2B5EF4-FFF2-40B4-BE49-F238E27FC236}">
                <a16:creationId xmlns:a16="http://schemas.microsoft.com/office/drawing/2014/main" id="{941280E2-6270-1740-372B-F634250769DB}"/>
              </a:ext>
            </a:extLst>
          </p:cNvPr>
          <p:cNvPicPr>
            <a:picLocks noChangeAspect="1"/>
          </p:cNvPicPr>
          <p:nvPr/>
        </p:nvPicPr>
        <p:blipFill>
          <a:blip r:embed="rId3"/>
          <a:stretch>
            <a:fillRect/>
          </a:stretch>
        </p:blipFill>
        <p:spPr>
          <a:xfrm>
            <a:off x="556532" y="1646476"/>
            <a:ext cx="5205345" cy="3613681"/>
          </a:xfrm>
          <a:prstGeom prst="rect">
            <a:avLst/>
          </a:prstGeom>
        </p:spPr>
      </p:pic>
      <p:pic>
        <p:nvPicPr>
          <p:cNvPr id="5" name="Picture 4">
            <a:extLst>
              <a:ext uri="{FF2B5EF4-FFF2-40B4-BE49-F238E27FC236}">
                <a16:creationId xmlns:a16="http://schemas.microsoft.com/office/drawing/2014/main" id="{BED780AF-7CB6-7200-9C06-586C35AD95F9}"/>
              </a:ext>
            </a:extLst>
          </p:cNvPr>
          <p:cNvPicPr>
            <a:picLocks noChangeAspect="1"/>
          </p:cNvPicPr>
          <p:nvPr/>
        </p:nvPicPr>
        <p:blipFill>
          <a:blip r:embed="rId4"/>
          <a:stretch>
            <a:fillRect/>
          </a:stretch>
        </p:blipFill>
        <p:spPr>
          <a:xfrm>
            <a:off x="6430125" y="1646475"/>
            <a:ext cx="5161344" cy="3613681"/>
          </a:xfrm>
          <a:prstGeom prst="rect">
            <a:avLst/>
          </a:prstGeom>
        </p:spPr>
      </p:pic>
    </p:spTree>
    <p:extLst>
      <p:ext uri="{BB962C8B-B14F-4D97-AF65-F5344CB8AC3E}">
        <p14:creationId xmlns:p14="http://schemas.microsoft.com/office/powerpoint/2010/main" val="2346135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BD1B6-3F58-3BCB-D03B-D492DF0E3C94}"/>
              </a:ext>
            </a:extLst>
          </p:cNvPr>
          <p:cNvSpPr>
            <a:spLocks noGrp="1"/>
          </p:cNvSpPr>
          <p:nvPr>
            <p:ph type="title"/>
          </p:nvPr>
        </p:nvSpPr>
        <p:spPr/>
        <p:txBody>
          <a:bodyPr/>
          <a:lstStyle/>
          <a:p>
            <a:r>
              <a:rPr lang="en-US" dirty="0"/>
              <a:t>Individual Graduation Committee </a:t>
            </a:r>
          </a:p>
        </p:txBody>
      </p:sp>
      <p:sp>
        <p:nvSpPr>
          <p:cNvPr id="3" name="TextBox 2">
            <a:extLst>
              <a:ext uri="{FF2B5EF4-FFF2-40B4-BE49-F238E27FC236}">
                <a16:creationId xmlns:a16="http://schemas.microsoft.com/office/drawing/2014/main" id="{9E574626-CFF3-A66F-52F9-D0071D4C13FF}"/>
              </a:ext>
            </a:extLst>
          </p:cNvPr>
          <p:cNvSpPr txBox="1"/>
          <p:nvPr/>
        </p:nvSpPr>
        <p:spPr>
          <a:xfrm>
            <a:off x="4743892" y="1958162"/>
            <a:ext cx="7269127" cy="31393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254B5A"/>
                </a:solidFill>
                <a:effectLst/>
                <a:uLnTx/>
                <a:uFillTx/>
                <a:latin typeface="Montserrat Medium"/>
                <a:ea typeface="+mn-ea"/>
                <a:cs typeface="+mn-cs"/>
              </a:rPr>
              <a:t>Texas Education Code </a:t>
            </a:r>
            <a:r>
              <a:rPr kumimoji="0" lang="en-US" b="0" i="0" u="none" strike="noStrike" kern="1200" cap="none" spc="0" normalizeH="0" baseline="0" noProof="0" dirty="0">
                <a:ln>
                  <a:noFill/>
                </a:ln>
                <a:solidFill>
                  <a:srgbClr val="254B5A"/>
                </a:solidFill>
                <a:effectLst/>
                <a:uLnTx/>
                <a:uFillTx/>
                <a:latin typeface="Abadi"/>
              </a:rPr>
              <a:t>§</a:t>
            </a:r>
            <a:r>
              <a:rPr kumimoji="0" lang="en-US" b="0" i="0" u="none" strike="noStrike" kern="1200" cap="none" spc="0" normalizeH="0" baseline="0" noProof="0" dirty="0">
                <a:ln>
                  <a:noFill/>
                </a:ln>
                <a:solidFill>
                  <a:srgbClr val="254B5A"/>
                </a:solidFill>
                <a:effectLst/>
                <a:uLnTx/>
                <a:uFillTx/>
                <a:latin typeface="Montserrat Medium"/>
                <a:ea typeface="+mn-ea"/>
                <a:cs typeface="+mn-cs"/>
              </a:rPr>
              <a:t>29.003(a)(15), permits the commissioner to authorize a special investigation to be conducted when </a:t>
            </a:r>
            <a:r>
              <a:rPr kumimoji="0" lang="en-US" b="1" i="0" u="none" strike="noStrike" kern="1200" cap="none" spc="0" normalizeH="0" baseline="0" noProof="0" dirty="0">
                <a:ln>
                  <a:noFill/>
                </a:ln>
                <a:solidFill>
                  <a:srgbClr val="254B5A"/>
                </a:solidFill>
                <a:effectLst/>
                <a:uLnTx/>
                <a:uFillTx/>
                <a:latin typeface="Montserrat Medium"/>
                <a:ea typeface="+mn-ea"/>
                <a:cs typeface="+mn-cs"/>
              </a:rPr>
              <a:t>10 percent or more</a:t>
            </a:r>
            <a:r>
              <a:rPr kumimoji="0" lang="en-US" b="0" i="0" u="none" strike="noStrike" kern="1200" cap="none" spc="0" normalizeH="0" baseline="0" noProof="0" dirty="0">
                <a:ln>
                  <a:noFill/>
                </a:ln>
                <a:solidFill>
                  <a:srgbClr val="254B5A"/>
                </a:solidFill>
                <a:effectLst/>
                <a:uLnTx/>
                <a:uFillTx/>
                <a:latin typeface="Montserrat Medium"/>
                <a:ea typeface="+mn-ea"/>
                <a:cs typeface="+mn-cs"/>
              </a:rPr>
              <a:t> of the students graduating in a particular school year from a </a:t>
            </a:r>
            <a:r>
              <a:rPr kumimoji="0" lang="en-US" b="1" i="0" u="none" strike="noStrike" kern="1200" cap="none" spc="0" normalizeH="0" baseline="0" noProof="0" dirty="0">
                <a:ln>
                  <a:noFill/>
                </a:ln>
                <a:solidFill>
                  <a:srgbClr val="254B5A"/>
                </a:solidFill>
                <a:effectLst/>
                <a:uLnTx/>
                <a:uFillTx/>
                <a:latin typeface="Montserrat Medium"/>
                <a:ea typeface="+mn-ea"/>
                <a:cs typeface="+mn-cs"/>
              </a:rPr>
              <a:t>particular high school campus</a:t>
            </a:r>
            <a:r>
              <a:rPr kumimoji="0" lang="en-US" b="0" i="0" u="none" strike="noStrike" kern="1200" cap="none" spc="0" normalizeH="0" baseline="0" noProof="0" dirty="0">
                <a:ln>
                  <a:noFill/>
                </a:ln>
                <a:solidFill>
                  <a:srgbClr val="254B5A"/>
                </a:solidFill>
                <a:effectLst/>
                <a:uLnTx/>
                <a:uFillTx/>
                <a:latin typeface="Montserrat Medium"/>
                <a:ea typeface="+mn-ea"/>
                <a:cs typeface="+mn-cs"/>
              </a:rPr>
              <a:t> are awarded a diploma based on the determination of an individual graduation committee.</a:t>
            </a:r>
            <a:endParaRPr lang="en-US" b="0" i="0" u="none" strike="noStrike" kern="1200" cap="none" spc="0" normalizeH="0" baseline="0" noProof="0" dirty="0">
              <a:ln>
                <a:noFill/>
              </a:ln>
              <a:solidFill>
                <a:srgbClr val="254B5A"/>
              </a:solidFill>
              <a:effectLst/>
              <a:uLnTx/>
              <a:uFillTx/>
              <a:latin typeface="Montserrat Mediu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kern="1200" cap="none" spc="0" normalizeH="0" baseline="0" noProof="0" dirty="0">
              <a:ln>
                <a:noFill/>
              </a:ln>
              <a:solidFill>
                <a:srgbClr val="254B5A"/>
              </a:solidFill>
              <a:effectLst/>
              <a:uLnTx/>
              <a:uFillTx/>
              <a:latin typeface="Montserrat 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254B5A"/>
                </a:solidFill>
                <a:effectLst/>
                <a:uLnTx/>
                <a:uFillTx/>
                <a:latin typeface="Montserrat Medium"/>
                <a:ea typeface="+mn-ea"/>
                <a:cs typeface="+mn-cs"/>
              </a:rPr>
              <a:t>If a campus is identified as not following IGC requirements and is graduating students who have not met graduation requirements, these data could also impact the state accountability system (TEC </a:t>
            </a:r>
            <a:r>
              <a:rPr kumimoji="0" lang="en-US" b="0" i="0" u="none" strike="noStrike" kern="1200" cap="none" spc="0" normalizeH="0" baseline="0" noProof="0" dirty="0">
                <a:ln>
                  <a:noFill/>
                </a:ln>
                <a:solidFill>
                  <a:srgbClr val="254B5A"/>
                </a:solidFill>
                <a:effectLst/>
                <a:uLnTx/>
                <a:uFillTx/>
                <a:latin typeface="Abadi"/>
              </a:rPr>
              <a:t>§</a:t>
            </a:r>
            <a:r>
              <a:rPr kumimoji="0" lang="en-US" b="0" i="0" u="none" strike="noStrike" kern="1200" cap="none" spc="0" normalizeH="0" baseline="0" noProof="0" dirty="0">
                <a:ln>
                  <a:noFill/>
                </a:ln>
                <a:solidFill>
                  <a:srgbClr val="254B5A"/>
                </a:solidFill>
                <a:effectLst/>
                <a:uLnTx/>
                <a:uFillTx/>
                <a:latin typeface="Montserrat Medium"/>
                <a:ea typeface="+mn-ea"/>
                <a:cs typeface="+mn-cs"/>
              </a:rPr>
              <a:t>39.003(a)(14)).</a:t>
            </a:r>
            <a:endParaRPr lang="en-US" b="0" i="0" u="none" strike="noStrike" kern="1200" cap="none" spc="0" normalizeH="0" baseline="0" noProof="0" dirty="0">
              <a:ln>
                <a:noFill/>
              </a:ln>
              <a:solidFill>
                <a:srgbClr val="254B5A"/>
              </a:solidFill>
              <a:effectLst/>
              <a:uLnTx/>
              <a:uFillTx/>
              <a:latin typeface="Montserrat Medium"/>
            </a:endParaRPr>
          </a:p>
        </p:txBody>
      </p:sp>
      <p:graphicFrame>
        <p:nvGraphicFramePr>
          <p:cNvPr id="5" name="Diagram 4">
            <a:extLst>
              <a:ext uri="{FF2B5EF4-FFF2-40B4-BE49-F238E27FC236}">
                <a16:creationId xmlns:a16="http://schemas.microsoft.com/office/drawing/2014/main" id="{1C243BE7-D567-6854-062C-DA7390F20DD1}"/>
              </a:ext>
            </a:extLst>
          </p:cNvPr>
          <p:cNvGraphicFramePr/>
          <p:nvPr>
            <p:extLst>
              <p:ext uri="{D42A27DB-BD31-4B8C-83A1-F6EECF244321}">
                <p14:modId xmlns:p14="http://schemas.microsoft.com/office/powerpoint/2010/main" val="2390473072"/>
              </p:ext>
            </p:extLst>
          </p:nvPr>
        </p:nvGraphicFramePr>
        <p:xfrm>
          <a:off x="-322523" y="1896138"/>
          <a:ext cx="5186920" cy="3979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0874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10720-D7ED-49F0-0AD6-BE3CE8E27763}"/>
              </a:ext>
            </a:extLst>
          </p:cNvPr>
          <p:cNvSpPr>
            <a:spLocks noGrp="1"/>
          </p:cNvSpPr>
          <p:nvPr>
            <p:ph type="ctrTitle"/>
          </p:nvPr>
        </p:nvSpPr>
        <p:spPr/>
        <p:txBody>
          <a:bodyPr>
            <a:normAutofit/>
          </a:bodyPr>
          <a:lstStyle/>
          <a:p>
            <a:r>
              <a:rPr lang="en-US" dirty="0">
                <a:latin typeface="Sarah Script"/>
              </a:rPr>
              <a:t>Thank you!</a:t>
            </a:r>
            <a:endParaRPr lang="en-US"/>
          </a:p>
        </p:txBody>
      </p:sp>
      <p:sp>
        <p:nvSpPr>
          <p:cNvPr id="4" name="TextBox 3">
            <a:extLst>
              <a:ext uri="{FF2B5EF4-FFF2-40B4-BE49-F238E27FC236}">
                <a16:creationId xmlns:a16="http://schemas.microsoft.com/office/drawing/2014/main" id="{DCAE0CBD-3A36-3165-8952-3739D466D2C5}"/>
              </a:ext>
            </a:extLst>
          </p:cNvPr>
          <p:cNvSpPr txBox="1"/>
          <p:nvPr/>
        </p:nvSpPr>
        <p:spPr>
          <a:xfrm>
            <a:off x="4516178" y="3714306"/>
            <a:ext cx="586119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Angel Lozano</a:t>
            </a:r>
          </a:p>
          <a:p>
            <a:r>
              <a:rPr lang="en-US" dirty="0"/>
              <a:t>Strategic Data Performance Coach</a:t>
            </a:r>
          </a:p>
          <a:p>
            <a:r>
              <a:rPr lang="en-US" dirty="0"/>
              <a:t>Texas Strategic Leadership</a:t>
            </a:r>
          </a:p>
          <a:p>
            <a:r>
              <a:rPr lang="en-US" dirty="0">
                <a:hlinkClick r:id="rId2"/>
              </a:rPr>
              <a:t>Angel.Lozano@esc4.net</a:t>
            </a:r>
            <a:r>
              <a:rPr lang="en-US" dirty="0"/>
              <a:t> | 713.744.6596</a:t>
            </a:r>
          </a:p>
          <a:p>
            <a:endParaRPr lang="en-US" dirty="0"/>
          </a:p>
        </p:txBody>
      </p:sp>
    </p:spTree>
    <p:extLst>
      <p:ext uri="{BB962C8B-B14F-4D97-AF65-F5344CB8AC3E}">
        <p14:creationId xmlns:p14="http://schemas.microsoft.com/office/powerpoint/2010/main" val="3224116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4E661C55-AD06-49EB-3B8E-CF64AD70442E}"/>
              </a:ext>
            </a:extLst>
          </p:cNvPr>
          <p:cNvPicPr>
            <a:picLocks noChangeAspect="1"/>
          </p:cNvPicPr>
          <p:nvPr/>
        </p:nvPicPr>
        <p:blipFill>
          <a:blip r:embed="rId3"/>
          <a:stretch>
            <a:fillRect/>
          </a:stretch>
        </p:blipFill>
        <p:spPr>
          <a:xfrm>
            <a:off x="3842504" y="5687960"/>
            <a:ext cx="790575" cy="819150"/>
          </a:xfrm>
          <a:prstGeom prst="rect">
            <a:avLst/>
          </a:prstGeom>
        </p:spPr>
      </p:pic>
      <p:pic>
        <p:nvPicPr>
          <p:cNvPr id="45" name="Picture 44">
            <a:extLst>
              <a:ext uri="{FF2B5EF4-FFF2-40B4-BE49-F238E27FC236}">
                <a16:creationId xmlns:a16="http://schemas.microsoft.com/office/drawing/2014/main" id="{ADB6CCDB-6147-A0B0-7E97-68E1C89160FE}"/>
              </a:ext>
            </a:extLst>
          </p:cNvPr>
          <p:cNvPicPr>
            <a:picLocks noChangeAspect="1"/>
          </p:cNvPicPr>
          <p:nvPr/>
        </p:nvPicPr>
        <p:blipFill>
          <a:blip r:embed="rId4"/>
          <a:stretch>
            <a:fillRect/>
          </a:stretch>
        </p:blipFill>
        <p:spPr>
          <a:xfrm>
            <a:off x="8300851" y="4575846"/>
            <a:ext cx="838200" cy="666750"/>
          </a:xfrm>
          <a:prstGeom prst="rect">
            <a:avLst/>
          </a:prstGeom>
        </p:spPr>
      </p:pic>
      <p:pic>
        <p:nvPicPr>
          <p:cNvPr id="41" name="Picture 40">
            <a:extLst>
              <a:ext uri="{FF2B5EF4-FFF2-40B4-BE49-F238E27FC236}">
                <a16:creationId xmlns:a16="http://schemas.microsoft.com/office/drawing/2014/main" id="{542CC916-2560-BDEE-0E4D-917C53A0B8D2}"/>
              </a:ext>
            </a:extLst>
          </p:cNvPr>
          <p:cNvPicPr>
            <a:picLocks noChangeAspect="1"/>
          </p:cNvPicPr>
          <p:nvPr/>
        </p:nvPicPr>
        <p:blipFill>
          <a:blip r:embed="rId5"/>
          <a:stretch>
            <a:fillRect/>
          </a:stretch>
        </p:blipFill>
        <p:spPr>
          <a:xfrm>
            <a:off x="11243227" y="4535333"/>
            <a:ext cx="838200" cy="742950"/>
          </a:xfrm>
          <a:prstGeom prst="rect">
            <a:avLst/>
          </a:prstGeom>
        </p:spPr>
      </p:pic>
      <p:pic>
        <p:nvPicPr>
          <p:cNvPr id="31" name="Picture 30">
            <a:extLst>
              <a:ext uri="{FF2B5EF4-FFF2-40B4-BE49-F238E27FC236}">
                <a16:creationId xmlns:a16="http://schemas.microsoft.com/office/drawing/2014/main" id="{D8F92A79-4CC1-DEB2-0F1A-B70C6703B18B}"/>
              </a:ext>
            </a:extLst>
          </p:cNvPr>
          <p:cNvPicPr>
            <a:picLocks noChangeAspect="1"/>
          </p:cNvPicPr>
          <p:nvPr/>
        </p:nvPicPr>
        <p:blipFill>
          <a:blip r:embed="rId6"/>
          <a:stretch>
            <a:fillRect/>
          </a:stretch>
        </p:blipFill>
        <p:spPr>
          <a:xfrm>
            <a:off x="7096148" y="5766681"/>
            <a:ext cx="704850" cy="781050"/>
          </a:xfrm>
          <a:prstGeom prst="rect">
            <a:avLst/>
          </a:prstGeom>
        </p:spPr>
      </p:pic>
      <p:pic>
        <p:nvPicPr>
          <p:cNvPr id="33" name="Picture 32">
            <a:extLst>
              <a:ext uri="{FF2B5EF4-FFF2-40B4-BE49-F238E27FC236}">
                <a16:creationId xmlns:a16="http://schemas.microsoft.com/office/drawing/2014/main" id="{B2FFA1FB-46DE-F727-C8D3-5CB4C2C0DB2F}"/>
              </a:ext>
            </a:extLst>
          </p:cNvPr>
          <p:cNvPicPr>
            <a:picLocks noChangeAspect="1"/>
          </p:cNvPicPr>
          <p:nvPr/>
        </p:nvPicPr>
        <p:blipFill>
          <a:blip r:embed="rId7"/>
          <a:stretch>
            <a:fillRect/>
          </a:stretch>
        </p:blipFill>
        <p:spPr>
          <a:xfrm>
            <a:off x="8846475" y="5784470"/>
            <a:ext cx="819150" cy="742950"/>
          </a:xfrm>
          <a:prstGeom prst="rect">
            <a:avLst/>
          </a:prstGeom>
        </p:spPr>
      </p:pic>
      <p:pic>
        <p:nvPicPr>
          <p:cNvPr id="1040" name="Picture 16" descr="Lee (Baytown, TX) High School Sports - Football, Basketball ...">
            <a:extLst>
              <a:ext uri="{FF2B5EF4-FFF2-40B4-BE49-F238E27FC236}">
                <a16:creationId xmlns:a16="http://schemas.microsoft.com/office/drawing/2014/main" id="{BB7E8339-C6A3-5C6D-3397-F003762463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721" y="4451551"/>
            <a:ext cx="925631" cy="865698"/>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Football outline">
            <a:extLst>
              <a:ext uri="{FF2B5EF4-FFF2-40B4-BE49-F238E27FC236}">
                <a16:creationId xmlns:a16="http://schemas.microsoft.com/office/drawing/2014/main" id="{933583DE-189F-CBF0-DFF3-7826A1307F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62345" y="261509"/>
            <a:ext cx="4919474" cy="4477732"/>
          </a:xfrm>
          <a:prstGeom prst="rect">
            <a:avLst/>
          </a:prstGeom>
        </p:spPr>
      </p:pic>
      <p:sp>
        <p:nvSpPr>
          <p:cNvPr id="5" name="TextBox 4">
            <a:extLst>
              <a:ext uri="{FF2B5EF4-FFF2-40B4-BE49-F238E27FC236}">
                <a16:creationId xmlns:a16="http://schemas.microsoft.com/office/drawing/2014/main" id="{6A050D85-AF59-07D5-3802-4291698DBE09}"/>
              </a:ext>
            </a:extLst>
          </p:cNvPr>
          <p:cNvSpPr txBox="1"/>
          <p:nvPr/>
        </p:nvSpPr>
        <p:spPr>
          <a:xfrm>
            <a:off x="533039" y="310269"/>
            <a:ext cx="323339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Clear Brook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Versus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Dickinson</a:t>
            </a:r>
          </a:p>
        </p:txBody>
      </p:sp>
      <p:pic>
        <p:nvPicPr>
          <p:cNvPr id="1026" name="Picture 2" descr="Home | Summer Creek High School">
            <a:extLst>
              <a:ext uri="{FF2B5EF4-FFF2-40B4-BE49-F238E27FC236}">
                <a16:creationId xmlns:a16="http://schemas.microsoft.com/office/drawing/2014/main" id="{2D565BD0-AC5C-71A0-8E6C-91396FE0FA4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1204" y="261509"/>
            <a:ext cx="899625" cy="7386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annelview Falcons - Official Athletic Website ...">
            <a:extLst>
              <a:ext uri="{FF2B5EF4-FFF2-40B4-BE49-F238E27FC236}">
                <a16:creationId xmlns:a16="http://schemas.microsoft.com/office/drawing/2014/main" id="{FC3DE5C8-FE00-F186-44BE-DECF20808D8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06755" y="148627"/>
            <a:ext cx="1044135" cy="8910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B17A99-4B97-49FA-588B-23C3E614B444}"/>
              </a:ext>
            </a:extLst>
          </p:cNvPr>
          <p:cNvSpPr txBox="1"/>
          <p:nvPr/>
        </p:nvSpPr>
        <p:spPr>
          <a:xfrm>
            <a:off x="5293266" y="208831"/>
            <a:ext cx="207858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Summer Creek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Versus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Channelview</a:t>
            </a:r>
          </a:p>
        </p:txBody>
      </p:sp>
      <p:pic>
        <p:nvPicPr>
          <p:cNvPr id="1030" name="Picture 6" descr="Clear Brook High School">
            <a:extLst>
              <a:ext uri="{FF2B5EF4-FFF2-40B4-BE49-F238E27FC236}">
                <a16:creationId xmlns:a16="http://schemas.microsoft.com/office/drawing/2014/main" id="{18B68390-0CFB-D577-3205-D11F9A56693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2293" y="353768"/>
            <a:ext cx="916920" cy="6858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51CD8FA-00DE-870C-FC01-A78947C8208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8401" y="318499"/>
            <a:ext cx="731370" cy="7386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EEBC488-7CB1-CD8C-BC50-BA31B9F96666}"/>
              </a:ext>
            </a:extLst>
          </p:cNvPr>
          <p:cNvSpPr txBox="1"/>
          <p:nvPr/>
        </p:nvSpPr>
        <p:spPr>
          <a:xfrm>
            <a:off x="757398" y="1670553"/>
            <a:ext cx="2722113"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Milby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Versus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Galena Park</a:t>
            </a:r>
          </a:p>
        </p:txBody>
      </p:sp>
      <p:pic>
        <p:nvPicPr>
          <p:cNvPr id="1034" name="Picture 10">
            <a:extLst>
              <a:ext uri="{FF2B5EF4-FFF2-40B4-BE49-F238E27FC236}">
                <a16:creationId xmlns:a16="http://schemas.microsoft.com/office/drawing/2014/main" id="{5A52D44E-2E5E-A65C-AE14-6CF435AE5C0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5721" y="1700768"/>
            <a:ext cx="736530" cy="6421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alena Park High School (@GPHS_GPISD) / X">
            <a:extLst>
              <a:ext uri="{FF2B5EF4-FFF2-40B4-BE49-F238E27FC236}">
                <a16:creationId xmlns:a16="http://schemas.microsoft.com/office/drawing/2014/main" id="{A740ED6B-4A04-C1DD-C5A9-C5F8DAF5FF7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28401" y="1581256"/>
            <a:ext cx="884982" cy="8849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2DF2AF8-E950-99CB-5B98-F4E8126B47F6}"/>
              </a:ext>
            </a:extLst>
          </p:cNvPr>
          <p:cNvSpPr txBox="1"/>
          <p:nvPr/>
        </p:nvSpPr>
        <p:spPr>
          <a:xfrm>
            <a:off x="493681" y="3061052"/>
            <a:ext cx="323339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Santa Fe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Versus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FB Marshall</a:t>
            </a:r>
          </a:p>
        </p:txBody>
      </p:sp>
      <p:pic>
        <p:nvPicPr>
          <p:cNvPr id="1038" name="Picture 14">
            <a:extLst>
              <a:ext uri="{FF2B5EF4-FFF2-40B4-BE49-F238E27FC236}">
                <a16:creationId xmlns:a16="http://schemas.microsoft.com/office/drawing/2014/main" id="{DDF7C461-2025-37BF-E55A-5729CC55353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3981" y="3041053"/>
            <a:ext cx="655956" cy="8250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84B75D8-1F35-E5EF-1FB5-750A02C7977F}"/>
              </a:ext>
            </a:extLst>
          </p:cNvPr>
          <p:cNvPicPr>
            <a:picLocks noChangeAspect="1"/>
          </p:cNvPicPr>
          <p:nvPr/>
        </p:nvPicPr>
        <p:blipFill>
          <a:blip r:embed="rId18"/>
          <a:stretch>
            <a:fillRect/>
          </a:stretch>
        </p:blipFill>
        <p:spPr>
          <a:xfrm>
            <a:off x="2262035" y="3022607"/>
            <a:ext cx="1800310" cy="823580"/>
          </a:xfrm>
          <a:prstGeom prst="rect">
            <a:avLst/>
          </a:prstGeom>
        </p:spPr>
      </p:pic>
      <p:sp>
        <p:nvSpPr>
          <p:cNvPr id="12" name="TextBox 11">
            <a:extLst>
              <a:ext uri="{FF2B5EF4-FFF2-40B4-BE49-F238E27FC236}">
                <a16:creationId xmlns:a16="http://schemas.microsoft.com/office/drawing/2014/main" id="{7488CDF2-46E9-B8AF-9E3D-3D595DEDFF2B}"/>
              </a:ext>
            </a:extLst>
          </p:cNvPr>
          <p:cNvSpPr txBox="1"/>
          <p:nvPr/>
        </p:nvSpPr>
        <p:spPr>
          <a:xfrm>
            <a:off x="493681" y="4537477"/>
            <a:ext cx="323339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Baytown Lee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Versus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Texas City</a:t>
            </a:r>
          </a:p>
        </p:txBody>
      </p:sp>
      <p:pic>
        <p:nvPicPr>
          <p:cNvPr id="1044" name="Picture 20" descr="Varsity Base Texas City High School Tx Letterman Jacket">
            <a:extLst>
              <a:ext uri="{FF2B5EF4-FFF2-40B4-BE49-F238E27FC236}">
                <a16:creationId xmlns:a16="http://schemas.microsoft.com/office/drawing/2014/main" id="{61451476-9EC3-E5BD-F80C-1A64705FFC4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02909" y="4440609"/>
            <a:ext cx="963524" cy="90684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8C35326-9995-85AD-6745-7CC6DAE0D09D}"/>
              </a:ext>
            </a:extLst>
          </p:cNvPr>
          <p:cNvSpPr/>
          <p:nvPr/>
        </p:nvSpPr>
        <p:spPr>
          <a:xfrm>
            <a:off x="5482788" y="1699168"/>
            <a:ext cx="2078587" cy="1323439"/>
          </a:xfrm>
          <a:prstGeom prst="rect">
            <a:avLst/>
          </a:prstGeom>
          <a:solidFill>
            <a:srgbClr val="FFFFFF"/>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srgbClr val="254B5A"/>
                </a:solidFill>
                <a:effectLst>
                  <a:outerShdw blurRad="38100" dist="19050" dir="2700000" algn="tl" rotWithShape="0">
                    <a:srgbClr val="254B5A">
                      <a:alpha val="40000"/>
                    </a:srgbClr>
                  </a:outerShdw>
                </a:effectLst>
                <a:uLnTx/>
                <a:uFillTx/>
                <a:latin typeface="Montserrat Medium"/>
                <a:ea typeface="+mn-ea"/>
                <a:cs typeface="+mn-cs"/>
              </a:rPr>
              <a:t>Friday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srgbClr val="254B5A"/>
                </a:solidFill>
                <a:effectLst>
                  <a:outerShdw blurRad="38100" dist="19050" dir="2700000" algn="tl" rotWithShape="0">
                    <a:srgbClr val="254B5A">
                      <a:alpha val="40000"/>
                    </a:srgbClr>
                  </a:outerShdw>
                </a:effectLst>
                <a:uLnTx/>
                <a:uFillTx/>
                <a:latin typeface="Montserrat Medium"/>
                <a:ea typeface="+mn-ea"/>
                <a:cs typeface="+mn-cs"/>
              </a:rPr>
              <a:t>9/27/24</a:t>
            </a:r>
          </a:p>
        </p:txBody>
      </p:sp>
      <p:sp>
        <p:nvSpPr>
          <p:cNvPr id="16" name="TextBox 15">
            <a:extLst>
              <a:ext uri="{FF2B5EF4-FFF2-40B4-BE49-F238E27FC236}">
                <a16:creationId xmlns:a16="http://schemas.microsoft.com/office/drawing/2014/main" id="{6B293F11-95A7-92C4-D0EC-F86FE873FDA9}"/>
              </a:ext>
            </a:extLst>
          </p:cNvPr>
          <p:cNvSpPr txBox="1"/>
          <p:nvPr/>
        </p:nvSpPr>
        <p:spPr>
          <a:xfrm>
            <a:off x="9051382" y="204255"/>
            <a:ext cx="323339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Eisenhower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Versus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Davis</a:t>
            </a:r>
          </a:p>
        </p:txBody>
      </p:sp>
      <p:pic>
        <p:nvPicPr>
          <p:cNvPr id="1046" name="Picture 22" descr="Benjamin Davis Falcons Football - High School On SI">
            <a:extLst>
              <a:ext uri="{FF2B5EF4-FFF2-40B4-BE49-F238E27FC236}">
                <a16:creationId xmlns:a16="http://schemas.microsoft.com/office/drawing/2014/main" id="{B327CC0E-D9EB-497C-528B-CDD53AC0A67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343948" y="290113"/>
            <a:ext cx="693606" cy="65280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ouston Eisenhower Eagles | Texas HS ...">
            <a:extLst>
              <a:ext uri="{FF2B5EF4-FFF2-40B4-BE49-F238E27FC236}">
                <a16:creationId xmlns:a16="http://schemas.microsoft.com/office/drawing/2014/main" id="{03E8AAD4-B690-25F7-668A-A6C20FFC137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347479" y="318499"/>
            <a:ext cx="784100" cy="52178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Klein Oak High School (Spring, TX ...">
            <a:extLst>
              <a:ext uri="{FF2B5EF4-FFF2-40B4-BE49-F238E27FC236}">
                <a16:creationId xmlns:a16="http://schemas.microsoft.com/office/drawing/2014/main" id="{C65C911A-3FB1-AE35-5A4F-B6EB4DFEC51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347479" y="1568997"/>
            <a:ext cx="838217" cy="89724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7D04080-60B0-D104-59E0-09F361D9FC9C}"/>
              </a:ext>
            </a:extLst>
          </p:cNvPr>
          <p:cNvSpPr txBox="1"/>
          <p:nvPr/>
        </p:nvSpPr>
        <p:spPr>
          <a:xfrm>
            <a:off x="9165432" y="1603241"/>
            <a:ext cx="323339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Klein Oak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Versus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Klein Forest</a:t>
            </a:r>
          </a:p>
        </p:txBody>
      </p:sp>
      <p:pic>
        <p:nvPicPr>
          <p:cNvPr id="1054" name="Picture 30" descr="Klein Forest (Houston, TX) High School Sports - Football ...">
            <a:extLst>
              <a:ext uri="{FF2B5EF4-FFF2-40B4-BE49-F238E27FC236}">
                <a16:creationId xmlns:a16="http://schemas.microsoft.com/office/drawing/2014/main" id="{CB82D7C4-1690-E997-C154-8454439798F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601540" y="1604896"/>
            <a:ext cx="421789" cy="69478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E966FE-9939-C90A-B8F5-2AB304AA6B04}"/>
              </a:ext>
            </a:extLst>
          </p:cNvPr>
          <p:cNvSpPr txBox="1"/>
          <p:nvPr/>
        </p:nvSpPr>
        <p:spPr>
          <a:xfrm>
            <a:off x="9051382" y="3031008"/>
            <a:ext cx="323339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Spring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Versus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Westfield</a:t>
            </a:r>
          </a:p>
        </p:txBody>
      </p:sp>
      <p:pic>
        <p:nvPicPr>
          <p:cNvPr id="1060" name="Picture 36" descr="Westfield High School (Houston, TX ...">
            <a:extLst>
              <a:ext uri="{FF2B5EF4-FFF2-40B4-BE49-F238E27FC236}">
                <a16:creationId xmlns:a16="http://schemas.microsoft.com/office/drawing/2014/main" id="{C4F2D623-077B-C60F-A3BF-695EEB7BE3D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182022" y="2930104"/>
            <a:ext cx="823969" cy="869612"/>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Spring High School | Spring TX">
            <a:extLst>
              <a:ext uri="{FF2B5EF4-FFF2-40B4-BE49-F238E27FC236}">
                <a16:creationId xmlns:a16="http://schemas.microsoft.com/office/drawing/2014/main" id="{D2BC9B5E-E517-C904-4EC1-E5D2581B517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401847" y="3133542"/>
            <a:ext cx="658519" cy="56604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797207D4-C3E8-5309-3AFC-C1E75018EC30}"/>
              </a:ext>
            </a:extLst>
          </p:cNvPr>
          <p:cNvSpPr txBox="1"/>
          <p:nvPr/>
        </p:nvSpPr>
        <p:spPr>
          <a:xfrm>
            <a:off x="9133476" y="4518778"/>
            <a:ext cx="323339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Tarkington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Versus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Crockett</a:t>
            </a:r>
          </a:p>
        </p:txBody>
      </p:sp>
      <p:sp>
        <p:nvSpPr>
          <p:cNvPr id="20" name="TextBox 19">
            <a:extLst>
              <a:ext uri="{FF2B5EF4-FFF2-40B4-BE49-F238E27FC236}">
                <a16:creationId xmlns:a16="http://schemas.microsoft.com/office/drawing/2014/main" id="{6D101A10-6054-CCC0-1A9B-B0412A82AF88}"/>
              </a:ext>
            </a:extLst>
          </p:cNvPr>
          <p:cNvSpPr txBox="1"/>
          <p:nvPr/>
        </p:nvSpPr>
        <p:spPr>
          <a:xfrm>
            <a:off x="6273444" y="4512274"/>
            <a:ext cx="330720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Hargrave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Versus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Liberty</a:t>
            </a:r>
          </a:p>
        </p:txBody>
      </p:sp>
      <p:sp>
        <p:nvSpPr>
          <p:cNvPr id="21" name="TextBox 20">
            <a:extLst>
              <a:ext uri="{FF2B5EF4-FFF2-40B4-BE49-F238E27FC236}">
                <a16:creationId xmlns:a16="http://schemas.microsoft.com/office/drawing/2014/main" id="{D6C16AD5-BF4E-CC2F-40AC-938529E72734}"/>
              </a:ext>
            </a:extLst>
          </p:cNvPr>
          <p:cNvSpPr txBox="1"/>
          <p:nvPr/>
        </p:nvSpPr>
        <p:spPr>
          <a:xfrm>
            <a:off x="3607013" y="4550795"/>
            <a:ext cx="323339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La Porte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Versus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Friendswood</a:t>
            </a:r>
          </a:p>
        </p:txBody>
      </p:sp>
      <p:sp>
        <p:nvSpPr>
          <p:cNvPr id="22" name="TextBox 21">
            <a:extLst>
              <a:ext uri="{FF2B5EF4-FFF2-40B4-BE49-F238E27FC236}">
                <a16:creationId xmlns:a16="http://schemas.microsoft.com/office/drawing/2014/main" id="{7B872EFA-459E-E9B7-A18F-F16C9EF10485}"/>
              </a:ext>
            </a:extLst>
          </p:cNvPr>
          <p:cNvSpPr txBox="1"/>
          <p:nvPr/>
        </p:nvSpPr>
        <p:spPr>
          <a:xfrm>
            <a:off x="484192" y="5840667"/>
            <a:ext cx="323339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Hempstead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Versus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Thorndale</a:t>
            </a:r>
          </a:p>
        </p:txBody>
      </p:sp>
      <p:sp>
        <p:nvSpPr>
          <p:cNvPr id="23" name="TextBox 22">
            <a:extLst>
              <a:ext uri="{FF2B5EF4-FFF2-40B4-BE49-F238E27FC236}">
                <a16:creationId xmlns:a16="http://schemas.microsoft.com/office/drawing/2014/main" id="{EA0D7ACB-DA25-79F9-7C35-CE07C4390075}"/>
              </a:ext>
            </a:extLst>
          </p:cNvPr>
          <p:cNvSpPr txBox="1"/>
          <p:nvPr/>
        </p:nvSpPr>
        <p:spPr>
          <a:xfrm>
            <a:off x="3737836" y="5728203"/>
            <a:ext cx="323339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South Houston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Versus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Alvin</a:t>
            </a:r>
          </a:p>
        </p:txBody>
      </p:sp>
      <p:sp>
        <p:nvSpPr>
          <p:cNvPr id="24" name="TextBox 23">
            <a:extLst>
              <a:ext uri="{FF2B5EF4-FFF2-40B4-BE49-F238E27FC236}">
                <a16:creationId xmlns:a16="http://schemas.microsoft.com/office/drawing/2014/main" id="{F99D0AAA-03AD-149D-62E0-17F3401787DD}"/>
              </a:ext>
            </a:extLst>
          </p:cNvPr>
          <p:cNvSpPr txBox="1"/>
          <p:nvPr/>
        </p:nvSpPr>
        <p:spPr>
          <a:xfrm>
            <a:off x="6826972" y="5744474"/>
            <a:ext cx="323339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Alief Hastings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Versus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54B5A"/>
                </a:solidFill>
                <a:effectLst/>
                <a:uLnTx/>
                <a:uFillTx/>
                <a:latin typeface="Montserrat Medium"/>
                <a:ea typeface="+mn-ea"/>
                <a:cs typeface="+mn-cs"/>
              </a:rPr>
              <a:t>Alief Elsik</a:t>
            </a:r>
          </a:p>
        </p:txBody>
      </p:sp>
      <p:pic>
        <p:nvPicPr>
          <p:cNvPr id="28" name="Picture 27">
            <a:extLst>
              <a:ext uri="{FF2B5EF4-FFF2-40B4-BE49-F238E27FC236}">
                <a16:creationId xmlns:a16="http://schemas.microsoft.com/office/drawing/2014/main" id="{BDB46BA8-01A4-6834-78BC-9E94A292FE1C}"/>
              </a:ext>
            </a:extLst>
          </p:cNvPr>
          <p:cNvPicPr>
            <a:picLocks noChangeAspect="1"/>
          </p:cNvPicPr>
          <p:nvPr/>
        </p:nvPicPr>
        <p:blipFill>
          <a:blip r:embed="rId26"/>
          <a:stretch>
            <a:fillRect/>
          </a:stretch>
        </p:blipFill>
        <p:spPr>
          <a:xfrm>
            <a:off x="6039829" y="5687960"/>
            <a:ext cx="837909" cy="879804"/>
          </a:xfrm>
          <a:prstGeom prst="rect">
            <a:avLst/>
          </a:prstGeom>
        </p:spPr>
      </p:pic>
      <p:pic>
        <p:nvPicPr>
          <p:cNvPr id="35" name="Picture 34">
            <a:extLst>
              <a:ext uri="{FF2B5EF4-FFF2-40B4-BE49-F238E27FC236}">
                <a16:creationId xmlns:a16="http://schemas.microsoft.com/office/drawing/2014/main" id="{C9C1AF9D-67FA-43AA-1463-57B4326797D4}"/>
              </a:ext>
            </a:extLst>
          </p:cNvPr>
          <p:cNvPicPr>
            <a:picLocks noChangeAspect="1"/>
          </p:cNvPicPr>
          <p:nvPr/>
        </p:nvPicPr>
        <p:blipFill>
          <a:blip r:embed="rId27"/>
          <a:stretch>
            <a:fillRect/>
          </a:stretch>
        </p:blipFill>
        <p:spPr>
          <a:xfrm>
            <a:off x="3953504" y="4547323"/>
            <a:ext cx="647700" cy="723900"/>
          </a:xfrm>
          <a:prstGeom prst="rect">
            <a:avLst/>
          </a:prstGeom>
        </p:spPr>
      </p:pic>
      <p:pic>
        <p:nvPicPr>
          <p:cNvPr id="37" name="Picture 36">
            <a:extLst>
              <a:ext uri="{FF2B5EF4-FFF2-40B4-BE49-F238E27FC236}">
                <a16:creationId xmlns:a16="http://schemas.microsoft.com/office/drawing/2014/main" id="{ACB5D29A-2567-4B38-0F51-CB9AD3C84951}"/>
              </a:ext>
            </a:extLst>
          </p:cNvPr>
          <p:cNvPicPr>
            <a:picLocks noChangeAspect="1"/>
          </p:cNvPicPr>
          <p:nvPr/>
        </p:nvPicPr>
        <p:blipFill>
          <a:blip r:embed="rId28"/>
          <a:stretch>
            <a:fillRect/>
          </a:stretch>
        </p:blipFill>
        <p:spPr>
          <a:xfrm>
            <a:off x="5871676" y="4591588"/>
            <a:ext cx="714375" cy="695325"/>
          </a:xfrm>
          <a:prstGeom prst="rect">
            <a:avLst/>
          </a:prstGeom>
        </p:spPr>
      </p:pic>
      <p:pic>
        <p:nvPicPr>
          <p:cNvPr id="39" name="Picture 38">
            <a:extLst>
              <a:ext uri="{FF2B5EF4-FFF2-40B4-BE49-F238E27FC236}">
                <a16:creationId xmlns:a16="http://schemas.microsoft.com/office/drawing/2014/main" id="{ACCF50F7-C9B6-9FC9-25A9-A26433EB779B}"/>
              </a:ext>
            </a:extLst>
          </p:cNvPr>
          <p:cNvPicPr>
            <a:picLocks noChangeAspect="1"/>
          </p:cNvPicPr>
          <p:nvPr/>
        </p:nvPicPr>
        <p:blipFill>
          <a:blip r:embed="rId29"/>
          <a:stretch>
            <a:fillRect/>
          </a:stretch>
        </p:blipFill>
        <p:spPr>
          <a:xfrm>
            <a:off x="9461796" y="4494613"/>
            <a:ext cx="723900" cy="809625"/>
          </a:xfrm>
          <a:prstGeom prst="rect">
            <a:avLst/>
          </a:prstGeom>
        </p:spPr>
      </p:pic>
      <p:pic>
        <p:nvPicPr>
          <p:cNvPr id="43" name="Picture 42">
            <a:extLst>
              <a:ext uri="{FF2B5EF4-FFF2-40B4-BE49-F238E27FC236}">
                <a16:creationId xmlns:a16="http://schemas.microsoft.com/office/drawing/2014/main" id="{3E2B790D-2D83-2BC2-81D0-1F89D8EEBBFE}"/>
              </a:ext>
            </a:extLst>
          </p:cNvPr>
          <p:cNvPicPr>
            <a:picLocks noChangeAspect="1"/>
          </p:cNvPicPr>
          <p:nvPr/>
        </p:nvPicPr>
        <p:blipFill>
          <a:blip r:embed="rId30"/>
          <a:stretch>
            <a:fillRect/>
          </a:stretch>
        </p:blipFill>
        <p:spPr>
          <a:xfrm>
            <a:off x="6762391" y="4518778"/>
            <a:ext cx="704850" cy="790575"/>
          </a:xfrm>
          <a:prstGeom prst="rect">
            <a:avLst/>
          </a:prstGeom>
        </p:spPr>
      </p:pic>
      <p:pic>
        <p:nvPicPr>
          <p:cNvPr id="47" name="Picture 46">
            <a:extLst>
              <a:ext uri="{FF2B5EF4-FFF2-40B4-BE49-F238E27FC236}">
                <a16:creationId xmlns:a16="http://schemas.microsoft.com/office/drawing/2014/main" id="{71FC75A2-E041-FF75-BD6C-8950E64FB713}"/>
              </a:ext>
            </a:extLst>
          </p:cNvPr>
          <p:cNvPicPr>
            <a:picLocks noChangeAspect="1"/>
          </p:cNvPicPr>
          <p:nvPr/>
        </p:nvPicPr>
        <p:blipFill>
          <a:blip r:embed="rId31"/>
          <a:stretch>
            <a:fillRect/>
          </a:stretch>
        </p:blipFill>
        <p:spPr>
          <a:xfrm>
            <a:off x="735254" y="5799503"/>
            <a:ext cx="762000" cy="781050"/>
          </a:xfrm>
          <a:prstGeom prst="rect">
            <a:avLst/>
          </a:prstGeom>
        </p:spPr>
      </p:pic>
      <p:pic>
        <p:nvPicPr>
          <p:cNvPr id="49" name="Picture 48">
            <a:extLst>
              <a:ext uri="{FF2B5EF4-FFF2-40B4-BE49-F238E27FC236}">
                <a16:creationId xmlns:a16="http://schemas.microsoft.com/office/drawing/2014/main" id="{7CB778C9-DB9C-9302-6F87-2BFBAD8DA875}"/>
              </a:ext>
            </a:extLst>
          </p:cNvPr>
          <p:cNvPicPr>
            <a:picLocks noChangeAspect="1"/>
          </p:cNvPicPr>
          <p:nvPr/>
        </p:nvPicPr>
        <p:blipFill>
          <a:blip r:embed="rId32"/>
          <a:stretch>
            <a:fillRect/>
          </a:stretch>
        </p:blipFill>
        <p:spPr>
          <a:xfrm>
            <a:off x="2682834" y="5852406"/>
            <a:ext cx="676275" cy="695325"/>
          </a:xfrm>
          <a:prstGeom prst="rect">
            <a:avLst/>
          </a:prstGeom>
        </p:spPr>
      </p:pic>
    </p:spTree>
    <p:extLst>
      <p:ext uri="{BB962C8B-B14F-4D97-AF65-F5344CB8AC3E}">
        <p14:creationId xmlns:p14="http://schemas.microsoft.com/office/powerpoint/2010/main" val="159121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fade">
                                      <p:cBhvr>
                                        <p:cTn id="13" dur="500"/>
                                        <p:tgtEl>
                                          <p:spTgt spid="103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064"/>
                                        </p:tgtEl>
                                        <p:attrNameLst>
                                          <p:attrName>style.visibility</p:attrName>
                                        </p:attrNameLst>
                                      </p:cBhvr>
                                      <p:to>
                                        <p:strVal val="visible"/>
                                      </p:to>
                                    </p:set>
                                    <p:animEffect transition="in" filter="fade">
                                      <p:cBhvr>
                                        <p:cTn id="17" dur="500"/>
                                        <p:tgtEl>
                                          <p:spTgt spid="106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1060"/>
                                        </p:tgtEl>
                                        <p:attrNameLst>
                                          <p:attrName>style.visibility</p:attrName>
                                        </p:attrNameLst>
                                      </p:cBhvr>
                                      <p:to>
                                        <p:strVal val="visible"/>
                                      </p:to>
                                    </p:set>
                                    <p:animEffect transition="in" filter="fade">
                                      <p:cBhvr>
                                        <p:cTn id="23" dur="500"/>
                                        <p:tgtEl>
                                          <p:spTgt spid="1060"/>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050"/>
                                        </p:tgtEl>
                                        <p:attrNameLst>
                                          <p:attrName>style.visibility</p:attrName>
                                        </p:attrNameLst>
                                      </p:cBhvr>
                                      <p:to>
                                        <p:strVal val="visible"/>
                                      </p:to>
                                    </p:set>
                                    <p:animEffect transition="in" filter="fade">
                                      <p:cBhvr>
                                        <p:cTn id="27" dur="500"/>
                                        <p:tgtEl>
                                          <p:spTgt spid="105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046"/>
                                        </p:tgtEl>
                                        <p:attrNameLst>
                                          <p:attrName>style.visibility</p:attrName>
                                        </p:attrNameLst>
                                      </p:cBhvr>
                                      <p:to>
                                        <p:strVal val="visible"/>
                                      </p:to>
                                    </p:set>
                                    <p:animEffect transition="in" filter="fade">
                                      <p:cBhvr>
                                        <p:cTn id="33" dur="500"/>
                                        <p:tgtEl>
                                          <p:spTgt spid="1046"/>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1040"/>
                                        </p:tgtEl>
                                        <p:attrNameLst>
                                          <p:attrName>style.visibility</p:attrName>
                                        </p:attrNameLst>
                                      </p:cBhvr>
                                      <p:to>
                                        <p:strVal val="visible"/>
                                      </p:to>
                                    </p:set>
                                    <p:animEffect transition="in" filter="fade">
                                      <p:cBhvr>
                                        <p:cTn id="37" dur="500"/>
                                        <p:tgtEl>
                                          <p:spTgt spid="104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nodeType="withEffect">
                                  <p:stCondLst>
                                    <p:cond delay="0"/>
                                  </p:stCondLst>
                                  <p:childTnLst>
                                    <p:set>
                                      <p:cBhvr>
                                        <p:cTn id="42" dur="1" fill="hold">
                                          <p:stCondLst>
                                            <p:cond delay="0"/>
                                          </p:stCondLst>
                                        </p:cTn>
                                        <p:tgtEl>
                                          <p:spTgt spid="1044"/>
                                        </p:tgtEl>
                                        <p:attrNameLst>
                                          <p:attrName>style.visibility</p:attrName>
                                        </p:attrNameLst>
                                      </p:cBhvr>
                                      <p:to>
                                        <p:strVal val="visible"/>
                                      </p:to>
                                    </p:set>
                                    <p:animEffect transition="in" filter="fade">
                                      <p:cBhvr>
                                        <p:cTn id="43" dur="500"/>
                                        <p:tgtEl>
                                          <p:spTgt spid="1044"/>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1038"/>
                                        </p:tgtEl>
                                        <p:attrNameLst>
                                          <p:attrName>style.visibility</p:attrName>
                                        </p:attrNameLst>
                                      </p:cBhvr>
                                      <p:to>
                                        <p:strVal val="visible"/>
                                      </p:to>
                                    </p:set>
                                    <p:animEffect transition="in" filter="fade">
                                      <p:cBhvr>
                                        <p:cTn id="57" dur="500"/>
                                        <p:tgtEl>
                                          <p:spTgt spid="10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par>
                          <p:cTn id="64" fill="hold">
                            <p:stCondLst>
                              <p:cond delay="3000"/>
                            </p:stCondLst>
                            <p:childTnLst>
                              <p:par>
                                <p:cTn id="65" presetID="10" presetClass="entr" presetSubtype="0"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par>
                                <p:cTn id="68" presetID="10" presetClass="entr" presetSubtype="0" fill="hold"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childTnLst>
                          </p:cTn>
                        </p:par>
                        <p:par>
                          <p:cTn id="74" fill="hold">
                            <p:stCondLst>
                              <p:cond delay="3500"/>
                            </p:stCondLst>
                            <p:childTnLst>
                              <p:par>
                                <p:cTn id="75" presetID="10" presetClass="entr" presetSubtype="0"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par>
                                <p:cTn id="81" presetID="10" presetClass="entr" presetSubtype="0" fill="hold" nodeType="with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fade">
                                      <p:cBhvr>
                                        <p:cTn id="83" dur="500"/>
                                        <p:tgtEl>
                                          <p:spTgt spid="49"/>
                                        </p:tgtEl>
                                      </p:cBhvr>
                                    </p:animEffect>
                                  </p:childTnLst>
                                </p:cTn>
                              </p:par>
                            </p:childTnLst>
                          </p:cTn>
                        </p:par>
                        <p:par>
                          <p:cTn id="84" fill="hold">
                            <p:stCondLst>
                              <p:cond delay="4000"/>
                            </p:stCondLst>
                            <p:childTnLst>
                              <p:par>
                                <p:cTn id="85" presetID="10" presetClass="entr" presetSubtype="0" fill="hold" nodeType="afterEffect">
                                  <p:stCondLst>
                                    <p:cond delay="0"/>
                                  </p:stCondLst>
                                  <p:childTnLst>
                                    <p:set>
                                      <p:cBhvr>
                                        <p:cTn id="86" dur="1" fill="hold">
                                          <p:stCondLst>
                                            <p:cond delay="0"/>
                                          </p:stCondLst>
                                        </p:cTn>
                                        <p:tgtEl>
                                          <p:spTgt spid="1052"/>
                                        </p:tgtEl>
                                        <p:attrNameLst>
                                          <p:attrName>style.visibility</p:attrName>
                                        </p:attrNameLst>
                                      </p:cBhvr>
                                      <p:to>
                                        <p:strVal val="visible"/>
                                      </p:to>
                                    </p:set>
                                    <p:animEffect transition="in" filter="fade">
                                      <p:cBhvr>
                                        <p:cTn id="87" dur="500"/>
                                        <p:tgtEl>
                                          <p:spTgt spid="105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par>
                                <p:cTn id="91" presetID="10" presetClass="entr" presetSubtype="0" fill="hold" nodeType="withEffect">
                                  <p:stCondLst>
                                    <p:cond delay="0"/>
                                  </p:stCondLst>
                                  <p:childTnLst>
                                    <p:set>
                                      <p:cBhvr>
                                        <p:cTn id="92" dur="1" fill="hold">
                                          <p:stCondLst>
                                            <p:cond delay="0"/>
                                          </p:stCondLst>
                                        </p:cTn>
                                        <p:tgtEl>
                                          <p:spTgt spid="1054"/>
                                        </p:tgtEl>
                                        <p:attrNameLst>
                                          <p:attrName>style.visibility</p:attrName>
                                        </p:attrNameLst>
                                      </p:cBhvr>
                                      <p:to>
                                        <p:strVal val="visible"/>
                                      </p:to>
                                    </p:set>
                                    <p:animEffect transition="in" filter="fade">
                                      <p:cBhvr>
                                        <p:cTn id="93" dur="500"/>
                                        <p:tgtEl>
                                          <p:spTgt spid="1054"/>
                                        </p:tgtEl>
                                      </p:cBhvr>
                                    </p:animEffect>
                                  </p:childTnLst>
                                </p:cTn>
                              </p:par>
                            </p:childTnLst>
                          </p:cTn>
                        </p:par>
                        <p:par>
                          <p:cTn id="94" fill="hold">
                            <p:stCondLst>
                              <p:cond delay="4500"/>
                            </p:stCondLst>
                            <p:childTnLst>
                              <p:par>
                                <p:cTn id="95" presetID="10" presetClass="entr" presetSubtype="0" fill="hold"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fade">
                                      <p:cBhvr>
                                        <p:cTn id="97" dur="500"/>
                                        <p:tgtEl>
                                          <p:spTgt spid="45"/>
                                        </p:tgtEl>
                                      </p:cBhvr>
                                    </p:animEffect>
                                  </p:childTnLst>
                                </p:cTn>
                              </p:par>
                              <p:par>
                                <p:cTn id="98" presetID="10" presetClass="entr" presetSubtype="0" fill="hold"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500"/>
                                        <p:tgtEl>
                                          <p:spTgt spid="4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childTnLst>
                                </p:cTn>
                              </p:par>
                            </p:childTnLst>
                          </p:cTn>
                        </p:par>
                        <p:par>
                          <p:cTn id="104" fill="hold">
                            <p:stCondLst>
                              <p:cond delay="5000"/>
                            </p:stCondLst>
                            <p:childTnLst>
                              <p:par>
                                <p:cTn id="105" presetID="10" presetClass="entr" presetSubtype="0"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fade">
                                      <p:cBhvr>
                                        <p:cTn id="110" dur="500"/>
                                        <p:tgtEl>
                                          <p:spTgt spid="21"/>
                                        </p:tgtEl>
                                      </p:cBhvr>
                                    </p:animEffect>
                                  </p:childTnLst>
                                </p:cTn>
                              </p:par>
                              <p:par>
                                <p:cTn id="111" presetID="10" presetClass="entr" presetSubtype="0" fill="hold"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500"/>
                                        <p:tgtEl>
                                          <p:spTgt spid="37"/>
                                        </p:tgtEl>
                                      </p:cBhvr>
                                    </p:animEffect>
                                  </p:childTnLst>
                                </p:cTn>
                              </p:par>
                            </p:childTnLst>
                          </p:cTn>
                        </p:par>
                        <p:par>
                          <p:cTn id="114" fill="hold">
                            <p:stCondLst>
                              <p:cond delay="5500"/>
                            </p:stCondLst>
                            <p:childTnLst>
                              <p:par>
                                <p:cTn id="115" presetID="10" presetClass="entr" presetSubtype="0" fill="hold" nodeType="afterEffect">
                                  <p:stCondLst>
                                    <p:cond delay="0"/>
                                  </p:stCondLst>
                                  <p:childTnLst>
                                    <p:set>
                                      <p:cBhvr>
                                        <p:cTn id="116" dur="1" fill="hold">
                                          <p:stCondLst>
                                            <p:cond delay="0"/>
                                          </p:stCondLst>
                                        </p:cTn>
                                        <p:tgtEl>
                                          <p:spTgt spid="1034"/>
                                        </p:tgtEl>
                                        <p:attrNameLst>
                                          <p:attrName>style.visibility</p:attrName>
                                        </p:attrNameLst>
                                      </p:cBhvr>
                                      <p:to>
                                        <p:strVal val="visible"/>
                                      </p:to>
                                    </p:set>
                                    <p:animEffect transition="in" filter="fade">
                                      <p:cBhvr>
                                        <p:cTn id="117" dur="500"/>
                                        <p:tgtEl>
                                          <p:spTgt spid="103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7"/>
                                        </p:tgtEl>
                                        <p:attrNameLst>
                                          <p:attrName>style.visibility</p:attrName>
                                        </p:attrNameLst>
                                      </p:cBhvr>
                                      <p:to>
                                        <p:strVal val="visible"/>
                                      </p:to>
                                    </p:set>
                                    <p:animEffect transition="in" filter="fade">
                                      <p:cBhvr>
                                        <p:cTn id="120" dur="500"/>
                                        <p:tgtEl>
                                          <p:spTgt spid="7"/>
                                        </p:tgtEl>
                                      </p:cBhvr>
                                    </p:animEffect>
                                  </p:childTnLst>
                                </p:cTn>
                              </p:par>
                              <p:par>
                                <p:cTn id="121" presetID="10" presetClass="entr" presetSubtype="0" fill="hold" nodeType="withEffect">
                                  <p:stCondLst>
                                    <p:cond delay="0"/>
                                  </p:stCondLst>
                                  <p:childTnLst>
                                    <p:set>
                                      <p:cBhvr>
                                        <p:cTn id="122" dur="1" fill="hold">
                                          <p:stCondLst>
                                            <p:cond delay="0"/>
                                          </p:stCondLst>
                                        </p:cTn>
                                        <p:tgtEl>
                                          <p:spTgt spid="1036"/>
                                        </p:tgtEl>
                                        <p:attrNameLst>
                                          <p:attrName>style.visibility</p:attrName>
                                        </p:attrNameLst>
                                      </p:cBhvr>
                                      <p:to>
                                        <p:strVal val="visible"/>
                                      </p:to>
                                    </p:set>
                                    <p:animEffect transition="in" filter="fade">
                                      <p:cBhvr>
                                        <p:cTn id="123" dur="500"/>
                                        <p:tgtEl>
                                          <p:spTgt spid="1036"/>
                                        </p:tgtEl>
                                      </p:cBhvr>
                                    </p:animEffect>
                                  </p:childTnLst>
                                </p:cTn>
                              </p:par>
                              <p:par>
                                <p:cTn id="124" presetID="10" presetClass="entr" presetSubtype="0" fill="hold" nodeType="withEffect">
                                  <p:stCondLst>
                                    <p:cond delay="0"/>
                                  </p:stCondLst>
                                  <p:childTnLst>
                                    <p:set>
                                      <p:cBhvr>
                                        <p:cTn id="125" dur="1" fill="hold">
                                          <p:stCondLst>
                                            <p:cond delay="0"/>
                                          </p:stCondLst>
                                        </p:cTn>
                                        <p:tgtEl>
                                          <p:spTgt spid="26"/>
                                        </p:tgtEl>
                                        <p:attrNameLst>
                                          <p:attrName>style.visibility</p:attrName>
                                        </p:attrNameLst>
                                      </p:cBhvr>
                                      <p:to>
                                        <p:strVal val="visible"/>
                                      </p:to>
                                    </p:set>
                                    <p:animEffect transition="in" filter="fade">
                                      <p:cBhvr>
                                        <p:cTn id="126" dur="500"/>
                                        <p:tgtEl>
                                          <p:spTgt spid="26"/>
                                        </p:tgtEl>
                                      </p:cBhvr>
                                    </p:animEffect>
                                  </p:childTnLst>
                                </p:cTn>
                              </p:par>
                              <p:par>
                                <p:cTn id="127" presetID="10" presetClass="entr" presetSubtype="0" fill="hold" nodeType="withEffect">
                                  <p:stCondLst>
                                    <p:cond delay="0"/>
                                  </p:stCondLst>
                                  <p:childTnLst>
                                    <p:set>
                                      <p:cBhvr>
                                        <p:cTn id="128" dur="1" fill="hold">
                                          <p:stCondLst>
                                            <p:cond delay="0"/>
                                          </p:stCondLst>
                                        </p:cTn>
                                        <p:tgtEl>
                                          <p:spTgt spid="28"/>
                                        </p:tgtEl>
                                        <p:attrNameLst>
                                          <p:attrName>style.visibility</p:attrName>
                                        </p:attrNameLst>
                                      </p:cBhvr>
                                      <p:to>
                                        <p:strVal val="visible"/>
                                      </p:to>
                                    </p:set>
                                    <p:animEffect transition="in" filter="fade">
                                      <p:cBhvr>
                                        <p:cTn id="129" dur="500"/>
                                        <p:tgtEl>
                                          <p:spTgt spid="28"/>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3"/>
                                        </p:tgtEl>
                                        <p:attrNameLst>
                                          <p:attrName>style.visibility</p:attrName>
                                        </p:attrNameLst>
                                      </p:cBhvr>
                                      <p:to>
                                        <p:strVal val="visible"/>
                                      </p:to>
                                    </p:set>
                                    <p:animEffect transition="in" filter="fade">
                                      <p:cBhvr>
                                        <p:cTn id="132" dur="500"/>
                                        <p:tgtEl>
                                          <p:spTgt spid="23"/>
                                        </p:tgtEl>
                                      </p:cBhvr>
                                    </p:animEffect>
                                  </p:childTnLst>
                                </p:cTn>
                              </p:par>
                            </p:childTnLst>
                          </p:cTn>
                        </p:par>
                      </p:childTnLst>
                    </p:cTn>
                  </p:par>
                  <p:par>
                    <p:cTn id="133" fill="hold">
                      <p:stCondLst>
                        <p:cond delay="indefinite"/>
                      </p:stCondLst>
                      <p:childTnLst>
                        <p:par>
                          <p:cTn id="134" fill="hold">
                            <p:stCondLst>
                              <p:cond delay="0"/>
                            </p:stCondLst>
                            <p:childTnLst>
                              <p:par>
                                <p:cTn id="135" presetID="31" presetClass="entr" presetSubtype="0" fill="hold" nodeType="clickEffect">
                                  <p:stCondLst>
                                    <p:cond delay="0"/>
                                  </p:stCondLst>
                                  <p:childTnLst>
                                    <p:set>
                                      <p:cBhvr>
                                        <p:cTn id="136" dur="1" fill="hold">
                                          <p:stCondLst>
                                            <p:cond delay="0"/>
                                          </p:stCondLst>
                                        </p:cTn>
                                        <p:tgtEl>
                                          <p:spTgt spid="1026"/>
                                        </p:tgtEl>
                                        <p:attrNameLst>
                                          <p:attrName>style.visibility</p:attrName>
                                        </p:attrNameLst>
                                      </p:cBhvr>
                                      <p:to>
                                        <p:strVal val="visible"/>
                                      </p:to>
                                    </p:set>
                                    <p:anim calcmode="lin" valueType="num">
                                      <p:cBhvr>
                                        <p:cTn id="137" dur="1000" fill="hold"/>
                                        <p:tgtEl>
                                          <p:spTgt spid="1026"/>
                                        </p:tgtEl>
                                        <p:attrNameLst>
                                          <p:attrName>ppt_w</p:attrName>
                                        </p:attrNameLst>
                                      </p:cBhvr>
                                      <p:tavLst>
                                        <p:tav tm="0">
                                          <p:val>
                                            <p:fltVal val="0"/>
                                          </p:val>
                                        </p:tav>
                                        <p:tav tm="100000">
                                          <p:val>
                                            <p:strVal val="#ppt_w"/>
                                          </p:val>
                                        </p:tav>
                                      </p:tavLst>
                                    </p:anim>
                                    <p:anim calcmode="lin" valueType="num">
                                      <p:cBhvr>
                                        <p:cTn id="138" dur="1000" fill="hold"/>
                                        <p:tgtEl>
                                          <p:spTgt spid="1026"/>
                                        </p:tgtEl>
                                        <p:attrNameLst>
                                          <p:attrName>ppt_h</p:attrName>
                                        </p:attrNameLst>
                                      </p:cBhvr>
                                      <p:tavLst>
                                        <p:tav tm="0">
                                          <p:val>
                                            <p:fltVal val="0"/>
                                          </p:val>
                                        </p:tav>
                                        <p:tav tm="100000">
                                          <p:val>
                                            <p:strVal val="#ppt_h"/>
                                          </p:val>
                                        </p:tav>
                                      </p:tavLst>
                                    </p:anim>
                                    <p:anim calcmode="lin" valueType="num">
                                      <p:cBhvr>
                                        <p:cTn id="139" dur="1000" fill="hold"/>
                                        <p:tgtEl>
                                          <p:spTgt spid="1026"/>
                                        </p:tgtEl>
                                        <p:attrNameLst>
                                          <p:attrName>style.rotation</p:attrName>
                                        </p:attrNameLst>
                                      </p:cBhvr>
                                      <p:tavLst>
                                        <p:tav tm="0">
                                          <p:val>
                                            <p:fltVal val="90"/>
                                          </p:val>
                                        </p:tav>
                                        <p:tav tm="100000">
                                          <p:val>
                                            <p:fltVal val="0"/>
                                          </p:val>
                                        </p:tav>
                                      </p:tavLst>
                                    </p:anim>
                                    <p:animEffect transition="in" filter="fade">
                                      <p:cBhvr>
                                        <p:cTn id="140" dur="1000"/>
                                        <p:tgtEl>
                                          <p:spTgt spid="1026"/>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6"/>
                                        </p:tgtEl>
                                        <p:attrNameLst>
                                          <p:attrName>style.visibility</p:attrName>
                                        </p:attrNameLst>
                                      </p:cBhvr>
                                      <p:to>
                                        <p:strVal val="visible"/>
                                      </p:to>
                                    </p:set>
                                    <p:anim calcmode="lin" valueType="num">
                                      <p:cBhvr>
                                        <p:cTn id="143" dur="1000" fill="hold"/>
                                        <p:tgtEl>
                                          <p:spTgt spid="6"/>
                                        </p:tgtEl>
                                        <p:attrNameLst>
                                          <p:attrName>ppt_w</p:attrName>
                                        </p:attrNameLst>
                                      </p:cBhvr>
                                      <p:tavLst>
                                        <p:tav tm="0">
                                          <p:val>
                                            <p:fltVal val="0"/>
                                          </p:val>
                                        </p:tav>
                                        <p:tav tm="100000">
                                          <p:val>
                                            <p:strVal val="#ppt_w"/>
                                          </p:val>
                                        </p:tav>
                                      </p:tavLst>
                                    </p:anim>
                                    <p:anim calcmode="lin" valueType="num">
                                      <p:cBhvr>
                                        <p:cTn id="144" dur="1000" fill="hold"/>
                                        <p:tgtEl>
                                          <p:spTgt spid="6"/>
                                        </p:tgtEl>
                                        <p:attrNameLst>
                                          <p:attrName>ppt_h</p:attrName>
                                        </p:attrNameLst>
                                      </p:cBhvr>
                                      <p:tavLst>
                                        <p:tav tm="0">
                                          <p:val>
                                            <p:fltVal val="0"/>
                                          </p:val>
                                        </p:tav>
                                        <p:tav tm="100000">
                                          <p:val>
                                            <p:strVal val="#ppt_h"/>
                                          </p:val>
                                        </p:tav>
                                      </p:tavLst>
                                    </p:anim>
                                    <p:anim calcmode="lin" valueType="num">
                                      <p:cBhvr>
                                        <p:cTn id="145" dur="1000" fill="hold"/>
                                        <p:tgtEl>
                                          <p:spTgt spid="6"/>
                                        </p:tgtEl>
                                        <p:attrNameLst>
                                          <p:attrName>style.rotation</p:attrName>
                                        </p:attrNameLst>
                                      </p:cBhvr>
                                      <p:tavLst>
                                        <p:tav tm="0">
                                          <p:val>
                                            <p:fltVal val="90"/>
                                          </p:val>
                                        </p:tav>
                                        <p:tav tm="100000">
                                          <p:val>
                                            <p:fltVal val="0"/>
                                          </p:val>
                                        </p:tav>
                                      </p:tavLst>
                                    </p:anim>
                                    <p:animEffect transition="in" filter="fade">
                                      <p:cBhvr>
                                        <p:cTn id="146" dur="1000"/>
                                        <p:tgtEl>
                                          <p:spTgt spid="6"/>
                                        </p:tgtEl>
                                      </p:cBhvr>
                                    </p:animEffect>
                                  </p:childTnLst>
                                </p:cTn>
                              </p:par>
                              <p:par>
                                <p:cTn id="147" presetID="31" presetClass="entr" presetSubtype="0" fill="hold" nodeType="withEffect">
                                  <p:stCondLst>
                                    <p:cond delay="0"/>
                                  </p:stCondLst>
                                  <p:childTnLst>
                                    <p:set>
                                      <p:cBhvr>
                                        <p:cTn id="148" dur="1" fill="hold">
                                          <p:stCondLst>
                                            <p:cond delay="0"/>
                                          </p:stCondLst>
                                        </p:cTn>
                                        <p:tgtEl>
                                          <p:spTgt spid="1028"/>
                                        </p:tgtEl>
                                        <p:attrNameLst>
                                          <p:attrName>style.visibility</p:attrName>
                                        </p:attrNameLst>
                                      </p:cBhvr>
                                      <p:to>
                                        <p:strVal val="visible"/>
                                      </p:to>
                                    </p:set>
                                    <p:anim calcmode="lin" valueType="num">
                                      <p:cBhvr>
                                        <p:cTn id="149" dur="1000" fill="hold"/>
                                        <p:tgtEl>
                                          <p:spTgt spid="1028"/>
                                        </p:tgtEl>
                                        <p:attrNameLst>
                                          <p:attrName>ppt_w</p:attrName>
                                        </p:attrNameLst>
                                      </p:cBhvr>
                                      <p:tavLst>
                                        <p:tav tm="0">
                                          <p:val>
                                            <p:fltVal val="0"/>
                                          </p:val>
                                        </p:tav>
                                        <p:tav tm="100000">
                                          <p:val>
                                            <p:strVal val="#ppt_w"/>
                                          </p:val>
                                        </p:tav>
                                      </p:tavLst>
                                    </p:anim>
                                    <p:anim calcmode="lin" valueType="num">
                                      <p:cBhvr>
                                        <p:cTn id="150" dur="1000" fill="hold"/>
                                        <p:tgtEl>
                                          <p:spTgt spid="1028"/>
                                        </p:tgtEl>
                                        <p:attrNameLst>
                                          <p:attrName>ppt_h</p:attrName>
                                        </p:attrNameLst>
                                      </p:cBhvr>
                                      <p:tavLst>
                                        <p:tav tm="0">
                                          <p:val>
                                            <p:fltVal val="0"/>
                                          </p:val>
                                        </p:tav>
                                        <p:tav tm="100000">
                                          <p:val>
                                            <p:strVal val="#ppt_h"/>
                                          </p:val>
                                        </p:tav>
                                      </p:tavLst>
                                    </p:anim>
                                    <p:anim calcmode="lin" valueType="num">
                                      <p:cBhvr>
                                        <p:cTn id="151" dur="1000" fill="hold"/>
                                        <p:tgtEl>
                                          <p:spTgt spid="1028"/>
                                        </p:tgtEl>
                                        <p:attrNameLst>
                                          <p:attrName>style.rotation</p:attrName>
                                        </p:attrNameLst>
                                      </p:cBhvr>
                                      <p:tavLst>
                                        <p:tav tm="0">
                                          <p:val>
                                            <p:fltVal val="90"/>
                                          </p:val>
                                        </p:tav>
                                        <p:tav tm="100000">
                                          <p:val>
                                            <p:fltVal val="0"/>
                                          </p:val>
                                        </p:tav>
                                      </p:tavLst>
                                    </p:anim>
                                    <p:animEffect transition="in" filter="fade">
                                      <p:cBhvr>
                                        <p:cTn id="152" dur="1000"/>
                                        <p:tgtEl>
                                          <p:spTgt spid="1028"/>
                                        </p:tgtEl>
                                      </p:cBhvr>
                                    </p:animEffect>
                                  </p:childTnLst>
                                </p:cTn>
                              </p:par>
                            </p:childTnLst>
                          </p:cTn>
                        </p:par>
                      </p:childTnLst>
                    </p:cTn>
                  </p:par>
                  <p:par>
                    <p:cTn id="153" fill="hold">
                      <p:stCondLst>
                        <p:cond delay="indefinite"/>
                      </p:stCondLst>
                      <p:childTnLst>
                        <p:par>
                          <p:cTn id="154" fill="hold">
                            <p:stCondLst>
                              <p:cond delay="0"/>
                            </p:stCondLst>
                            <p:childTnLst>
                              <p:par>
                                <p:cTn id="155" presetID="45" presetClass="entr" presetSubtype="0" fill="hold" grpId="0" nodeType="clickEffect">
                                  <p:stCondLst>
                                    <p:cond delay="0"/>
                                  </p:stCondLst>
                                  <p:childTnLst>
                                    <p:set>
                                      <p:cBhvr>
                                        <p:cTn id="156" dur="1" fill="hold">
                                          <p:stCondLst>
                                            <p:cond delay="0"/>
                                          </p:stCondLst>
                                        </p:cTn>
                                        <p:tgtEl>
                                          <p:spTgt spid="13"/>
                                        </p:tgtEl>
                                        <p:attrNameLst>
                                          <p:attrName>style.visibility</p:attrName>
                                        </p:attrNameLst>
                                      </p:cBhvr>
                                      <p:to>
                                        <p:strVal val="visible"/>
                                      </p:to>
                                    </p:set>
                                    <p:animEffect transition="in" filter="fade">
                                      <p:cBhvr>
                                        <p:cTn id="157" dur="2000"/>
                                        <p:tgtEl>
                                          <p:spTgt spid="13"/>
                                        </p:tgtEl>
                                      </p:cBhvr>
                                    </p:animEffect>
                                    <p:anim calcmode="lin" valueType="num">
                                      <p:cBhvr>
                                        <p:cTn id="158" dur="2000" fill="hold"/>
                                        <p:tgtEl>
                                          <p:spTgt spid="13"/>
                                        </p:tgtEl>
                                        <p:attrNameLst>
                                          <p:attrName>ppt_w</p:attrName>
                                        </p:attrNameLst>
                                      </p:cBhvr>
                                      <p:tavLst>
                                        <p:tav tm="0" fmla="#ppt_w*sin(2.5*pi*$)">
                                          <p:val>
                                            <p:fltVal val="0"/>
                                          </p:val>
                                        </p:tav>
                                        <p:tav tm="100000">
                                          <p:val>
                                            <p:fltVal val="1"/>
                                          </p:val>
                                        </p:tav>
                                      </p:tavLst>
                                    </p:anim>
                                    <p:anim calcmode="lin" valueType="num">
                                      <p:cBhvr>
                                        <p:cTn id="15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2" grpId="0"/>
      <p:bldP spid="13" grpId="0" animBg="1"/>
      <p:bldP spid="16" grpId="0"/>
      <p:bldP spid="17" grpId="0"/>
      <p:bldP spid="18" grpId="0"/>
      <p:bldP spid="19" grpId="0"/>
      <p:bldP spid="20" grpId="0"/>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AA0282-033F-113A-C2D7-05230C2278A2}"/>
              </a:ext>
            </a:extLst>
          </p:cNvPr>
          <p:cNvSpPr>
            <a:spLocks noGrp="1"/>
          </p:cNvSpPr>
          <p:nvPr>
            <p:ph type="title"/>
          </p:nvPr>
        </p:nvSpPr>
        <p:spPr/>
        <p:txBody>
          <a:bodyPr/>
          <a:lstStyle/>
          <a:p>
            <a:r>
              <a:rPr lang="en-US" dirty="0"/>
              <a:t>What To Know: </a:t>
            </a:r>
            <a:br>
              <a:rPr lang="en-US" dirty="0"/>
            </a:br>
            <a:r>
              <a:rPr lang="en-US" dirty="0"/>
              <a:t>School Start Window</a:t>
            </a:r>
          </a:p>
        </p:txBody>
      </p:sp>
      <p:graphicFrame>
        <p:nvGraphicFramePr>
          <p:cNvPr id="9" name="Content Placeholder 8">
            <a:extLst>
              <a:ext uri="{FF2B5EF4-FFF2-40B4-BE49-F238E27FC236}">
                <a16:creationId xmlns:a16="http://schemas.microsoft.com/office/drawing/2014/main" id="{6D3CC062-5341-6824-D5D4-CFE257E82D5A}"/>
              </a:ext>
            </a:extLst>
          </p:cNvPr>
          <p:cNvGraphicFramePr>
            <a:graphicFrameLocks noGrp="1"/>
          </p:cNvGraphicFramePr>
          <p:nvPr>
            <p:ph idx="1"/>
            <p:extLst>
              <p:ext uri="{D42A27DB-BD31-4B8C-83A1-F6EECF244321}">
                <p14:modId xmlns:p14="http://schemas.microsoft.com/office/powerpoint/2010/main" val="1601339157"/>
              </p:ext>
            </p:extLst>
          </p:nvPr>
        </p:nvGraphicFramePr>
        <p:xfrm>
          <a:off x="387781" y="2082383"/>
          <a:ext cx="11515969" cy="3466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1362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50EB0-210F-648F-6515-50AB0DC3A72F}"/>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2EC535D3-348B-0314-AE08-7AEBDAC89F33}"/>
              </a:ext>
            </a:extLst>
          </p:cNvPr>
          <p:cNvGraphicFramePr>
            <a:graphicFrameLocks noGrp="1"/>
          </p:cNvGraphicFramePr>
          <p:nvPr>
            <p:extLst>
              <p:ext uri="{D42A27DB-BD31-4B8C-83A1-F6EECF244321}">
                <p14:modId xmlns:p14="http://schemas.microsoft.com/office/powerpoint/2010/main" val="34924359"/>
              </p:ext>
            </p:extLst>
          </p:nvPr>
        </p:nvGraphicFramePr>
        <p:xfrm>
          <a:off x="2080846" y="3126153"/>
          <a:ext cx="7605341" cy="3423226"/>
        </p:xfrm>
        <a:graphic>
          <a:graphicData uri="http://schemas.openxmlformats.org/drawingml/2006/table">
            <a:tbl>
              <a:tblPr firstRow="1" bandRow="1">
                <a:tableStyleId>{073A0DAA-6AF3-43AB-8588-CEC1D06C72B9}</a:tableStyleId>
              </a:tblPr>
              <a:tblGrid>
                <a:gridCol w="1688121">
                  <a:extLst>
                    <a:ext uri="{9D8B030D-6E8A-4147-A177-3AD203B41FA5}">
                      <a16:colId xmlns:a16="http://schemas.microsoft.com/office/drawing/2014/main" val="2113858762"/>
                    </a:ext>
                  </a:extLst>
                </a:gridCol>
                <a:gridCol w="4185136">
                  <a:extLst>
                    <a:ext uri="{9D8B030D-6E8A-4147-A177-3AD203B41FA5}">
                      <a16:colId xmlns:a16="http://schemas.microsoft.com/office/drawing/2014/main" val="3243520794"/>
                    </a:ext>
                  </a:extLst>
                </a:gridCol>
                <a:gridCol w="1732084">
                  <a:extLst>
                    <a:ext uri="{9D8B030D-6E8A-4147-A177-3AD203B41FA5}">
                      <a16:colId xmlns:a16="http://schemas.microsoft.com/office/drawing/2014/main" val="1258185443"/>
                    </a:ext>
                  </a:extLst>
                </a:gridCol>
              </a:tblGrid>
              <a:tr h="512386">
                <a:tc>
                  <a:txBody>
                    <a:bodyPr/>
                    <a:lstStyle/>
                    <a:p>
                      <a:r>
                        <a:rPr lang="en-US" sz="1200" dirty="0"/>
                        <a:t>Status</a:t>
                      </a:r>
                    </a:p>
                  </a:txBody>
                  <a:tcPr/>
                </a:tc>
                <a:tc>
                  <a:txBody>
                    <a:bodyPr/>
                    <a:lstStyle/>
                    <a:p>
                      <a:r>
                        <a:rPr lang="en-US" sz="1200" dirty="0"/>
                        <a:t>Definition</a:t>
                      </a:r>
                    </a:p>
                  </a:txBody>
                  <a:tcPr/>
                </a:tc>
                <a:tc>
                  <a:txBody>
                    <a:bodyPr/>
                    <a:lstStyle/>
                    <a:p>
                      <a:r>
                        <a:rPr lang="en-US" sz="1200" dirty="0"/>
                        <a:t>Included in longitudinal rates?</a:t>
                      </a:r>
                    </a:p>
                  </a:txBody>
                  <a:tcPr/>
                </a:tc>
                <a:extLst>
                  <a:ext uri="{0D108BD9-81ED-4DB2-BD59-A6C34878D82A}">
                    <a16:rowId xmlns:a16="http://schemas.microsoft.com/office/drawing/2014/main" val="1112815023"/>
                  </a:ext>
                </a:extLst>
              </a:tr>
              <a:tr h="364988">
                <a:tc>
                  <a:txBody>
                    <a:bodyPr/>
                    <a:lstStyle/>
                    <a:p>
                      <a:r>
                        <a:rPr lang="en-US" sz="1200" dirty="0"/>
                        <a:t>Graduated</a:t>
                      </a:r>
                    </a:p>
                  </a:txBody>
                  <a:tcPr/>
                </a:tc>
                <a:tc>
                  <a:txBody>
                    <a:bodyPr/>
                    <a:lstStyle/>
                    <a:p>
                      <a:r>
                        <a:rPr lang="en-US" sz="1200" dirty="0"/>
                        <a:t>Graduated by August 31, 2024 </a:t>
                      </a:r>
                    </a:p>
                    <a:p>
                      <a:r>
                        <a:rPr lang="en-US" sz="1200" dirty="0"/>
                        <a:t>(including IGC graduate coding)</a:t>
                      </a:r>
                    </a:p>
                  </a:txBody>
                  <a:tcPr/>
                </a:tc>
                <a:tc>
                  <a:txBody>
                    <a:bodyPr/>
                    <a:lstStyle/>
                    <a:p>
                      <a:r>
                        <a:rPr lang="en-US" sz="1200" dirty="0"/>
                        <a:t>Yes</a:t>
                      </a:r>
                    </a:p>
                  </a:txBody>
                  <a:tcPr/>
                </a:tc>
                <a:extLst>
                  <a:ext uri="{0D108BD9-81ED-4DB2-BD59-A6C34878D82A}">
                    <a16:rowId xmlns:a16="http://schemas.microsoft.com/office/drawing/2014/main" val="449609411"/>
                  </a:ext>
                </a:extLst>
              </a:tr>
              <a:tr h="231627">
                <a:tc>
                  <a:txBody>
                    <a:bodyPr/>
                    <a:lstStyle/>
                    <a:p>
                      <a:r>
                        <a:rPr lang="en-US" sz="1200" dirty="0"/>
                        <a:t>Continuer</a:t>
                      </a:r>
                    </a:p>
                  </a:txBody>
                  <a:tcPr/>
                </a:tc>
                <a:tc>
                  <a:txBody>
                    <a:bodyPr/>
                    <a:lstStyle/>
                    <a:p>
                      <a:r>
                        <a:rPr lang="en-US" sz="1200" dirty="0"/>
                        <a:t>Enrolled by September 27, 2024</a:t>
                      </a:r>
                      <a:r>
                        <a:rPr lang="en-US" sz="1200" baseline="30000" dirty="0"/>
                        <a:t>a</a:t>
                      </a:r>
                      <a:endParaRPr lang="en-US" sz="1200"/>
                    </a:p>
                  </a:txBody>
                  <a:tcPr/>
                </a:tc>
                <a:tc>
                  <a:txBody>
                    <a:bodyPr/>
                    <a:lstStyle/>
                    <a:p>
                      <a:r>
                        <a:rPr lang="en-US" sz="1200" dirty="0"/>
                        <a:t>Yes</a:t>
                      </a:r>
                    </a:p>
                  </a:txBody>
                  <a:tcPr/>
                </a:tc>
                <a:extLst>
                  <a:ext uri="{0D108BD9-81ED-4DB2-BD59-A6C34878D82A}">
                    <a16:rowId xmlns:a16="http://schemas.microsoft.com/office/drawing/2014/main" val="495803462"/>
                  </a:ext>
                </a:extLst>
              </a:tr>
              <a:tr h="273740">
                <a:tc>
                  <a:txBody>
                    <a:bodyPr/>
                    <a:lstStyle/>
                    <a:p>
                      <a:r>
                        <a:rPr lang="en-US" sz="1200" dirty="0"/>
                        <a:t>TxCHSE recipient</a:t>
                      </a:r>
                    </a:p>
                  </a:txBody>
                  <a:tcPr/>
                </a:tc>
                <a:tc>
                  <a:txBody>
                    <a:bodyPr/>
                    <a:lstStyle/>
                    <a:p>
                      <a:r>
                        <a:rPr lang="en-US" sz="1200" dirty="0"/>
                        <a:t>Received TxCHSE by August 31, 2024</a:t>
                      </a:r>
                    </a:p>
                  </a:txBody>
                  <a:tcPr/>
                </a:tc>
                <a:tc>
                  <a:txBody>
                    <a:bodyPr/>
                    <a:lstStyle/>
                    <a:p>
                      <a:r>
                        <a:rPr lang="en-US" sz="1200" dirty="0"/>
                        <a:t>Yes</a:t>
                      </a:r>
                    </a:p>
                  </a:txBody>
                  <a:tcPr/>
                </a:tc>
                <a:extLst>
                  <a:ext uri="{0D108BD9-81ED-4DB2-BD59-A6C34878D82A}">
                    <a16:rowId xmlns:a16="http://schemas.microsoft.com/office/drawing/2014/main" val="1797173201"/>
                  </a:ext>
                </a:extLst>
              </a:tr>
              <a:tr h="217588">
                <a:tc>
                  <a:txBody>
                    <a:bodyPr/>
                    <a:lstStyle/>
                    <a:p>
                      <a:r>
                        <a:rPr lang="en-US" sz="1200" dirty="0"/>
                        <a:t>Dropout</a:t>
                      </a:r>
                    </a:p>
                  </a:txBody>
                  <a:tcPr/>
                </a:tc>
                <a:tc>
                  <a:txBody>
                    <a:bodyPr/>
                    <a:lstStyle/>
                    <a:p>
                      <a:r>
                        <a:rPr lang="en-US" sz="1200" dirty="0"/>
                        <a:t>Dropped Out</a:t>
                      </a:r>
                    </a:p>
                  </a:txBody>
                  <a:tcPr/>
                </a:tc>
                <a:tc>
                  <a:txBody>
                    <a:bodyPr/>
                    <a:lstStyle/>
                    <a:p>
                      <a:r>
                        <a:rPr lang="en-US" sz="1200" dirty="0"/>
                        <a:t>Yes</a:t>
                      </a:r>
                    </a:p>
                  </a:txBody>
                  <a:tcPr/>
                </a:tc>
                <a:extLst>
                  <a:ext uri="{0D108BD9-81ED-4DB2-BD59-A6C34878D82A}">
                    <a16:rowId xmlns:a16="http://schemas.microsoft.com/office/drawing/2014/main" val="2909872778"/>
                  </a:ext>
                </a:extLst>
              </a:tr>
              <a:tr h="386044">
                <a:tc>
                  <a:txBody>
                    <a:bodyPr/>
                    <a:lstStyle/>
                    <a:p>
                      <a:pPr lvl="0">
                        <a:buNone/>
                      </a:pPr>
                      <a:r>
                        <a:rPr lang="en-US" sz="1200" dirty="0"/>
                        <a:t>Other leaver</a:t>
                      </a:r>
                    </a:p>
                  </a:txBody>
                  <a:tcPr/>
                </a:tc>
                <a:tc>
                  <a:txBody>
                    <a:bodyPr/>
                    <a:lstStyle/>
                    <a:p>
                      <a:pPr lvl="0">
                        <a:buNone/>
                      </a:pPr>
                      <a:r>
                        <a:rPr lang="en-US" sz="1200" dirty="0"/>
                        <a:t>Left for reasons other than graduating or dropping out (i.e. homeschool, private school, etc.)</a:t>
                      </a:r>
                    </a:p>
                  </a:txBody>
                  <a:tcPr/>
                </a:tc>
                <a:tc>
                  <a:txBody>
                    <a:bodyPr/>
                    <a:lstStyle/>
                    <a:p>
                      <a:pPr lvl="0">
                        <a:buNone/>
                      </a:pPr>
                      <a:r>
                        <a:rPr lang="en-US" sz="1200" dirty="0"/>
                        <a:t>No</a:t>
                      </a:r>
                    </a:p>
                  </a:txBody>
                  <a:tcPr/>
                </a:tc>
                <a:extLst>
                  <a:ext uri="{0D108BD9-81ED-4DB2-BD59-A6C34878D82A}">
                    <a16:rowId xmlns:a16="http://schemas.microsoft.com/office/drawing/2014/main" val="1403516681"/>
                  </a:ext>
                </a:extLst>
              </a:tr>
              <a:tr h="364988">
                <a:tc>
                  <a:txBody>
                    <a:bodyPr/>
                    <a:lstStyle/>
                    <a:p>
                      <a:pPr lvl="0">
                        <a:buNone/>
                      </a:pPr>
                      <a:r>
                        <a:rPr lang="en-US" sz="1200" dirty="0"/>
                        <a:t>Underreported</a:t>
                      </a:r>
                    </a:p>
                  </a:txBody>
                  <a:tcPr/>
                </a:tc>
                <a:tc>
                  <a:txBody>
                    <a:bodyPr/>
                    <a:lstStyle/>
                    <a:p>
                      <a:pPr lvl="0">
                        <a:buNone/>
                      </a:pPr>
                      <a:r>
                        <a:rPr lang="en-US" sz="1200" dirty="0"/>
                        <a:t>No record received (record not reported by school start window)</a:t>
                      </a:r>
                    </a:p>
                  </a:txBody>
                  <a:tcPr/>
                </a:tc>
                <a:tc>
                  <a:txBody>
                    <a:bodyPr/>
                    <a:lstStyle/>
                    <a:p>
                      <a:pPr lvl="0">
                        <a:buNone/>
                      </a:pPr>
                      <a:r>
                        <a:rPr lang="en-US" sz="1200" dirty="0"/>
                        <a:t>No</a:t>
                      </a:r>
                    </a:p>
                  </a:txBody>
                  <a:tcPr/>
                </a:tc>
                <a:extLst>
                  <a:ext uri="{0D108BD9-81ED-4DB2-BD59-A6C34878D82A}">
                    <a16:rowId xmlns:a16="http://schemas.microsoft.com/office/drawing/2014/main" val="3505421283"/>
                  </a:ext>
                </a:extLst>
              </a:tr>
              <a:tr h="386044">
                <a:tc>
                  <a:txBody>
                    <a:bodyPr/>
                    <a:lstStyle/>
                    <a:p>
                      <a:pPr lvl="0">
                        <a:buNone/>
                      </a:pPr>
                      <a:r>
                        <a:rPr lang="en-US" sz="1200" dirty="0"/>
                        <a:t>Student ID error</a:t>
                      </a:r>
                    </a:p>
                  </a:txBody>
                  <a:tcPr/>
                </a:tc>
                <a:tc>
                  <a:txBody>
                    <a:bodyPr/>
                    <a:lstStyle/>
                    <a:p>
                      <a:pPr lvl="0">
                        <a:buNone/>
                      </a:pPr>
                      <a:r>
                        <a:rPr lang="en-US" sz="1200" dirty="0"/>
                        <a:t>Cannot track student from year to year because of errors in identification information</a:t>
                      </a:r>
                    </a:p>
                  </a:txBody>
                  <a:tcPr/>
                </a:tc>
                <a:tc>
                  <a:txBody>
                    <a:bodyPr/>
                    <a:lstStyle/>
                    <a:p>
                      <a:pPr lvl="0">
                        <a:buNone/>
                      </a:pPr>
                      <a:r>
                        <a:rPr lang="en-US" sz="1200" dirty="0"/>
                        <a:t>No</a:t>
                      </a:r>
                    </a:p>
                  </a:txBody>
                  <a:tcPr/>
                </a:tc>
                <a:extLst>
                  <a:ext uri="{0D108BD9-81ED-4DB2-BD59-A6C34878D82A}">
                    <a16:rowId xmlns:a16="http://schemas.microsoft.com/office/drawing/2014/main" val="2305863361"/>
                  </a:ext>
                </a:extLst>
              </a:tr>
              <a:tr h="217588">
                <a:tc gridSpan="3">
                  <a:txBody>
                    <a:bodyPr/>
                    <a:lstStyle/>
                    <a:p>
                      <a:pPr lvl="0">
                        <a:buNone/>
                      </a:pPr>
                      <a:r>
                        <a:rPr lang="en-US" sz="1100" baseline="30000" dirty="0"/>
                        <a:t>a</a:t>
                      </a:r>
                      <a:r>
                        <a:rPr lang="en-US" sz="1100" dirty="0"/>
                        <a:t>The school-start window ends the last Friday in September.</a:t>
                      </a:r>
                    </a:p>
                  </a:txBody>
                  <a:tcPr/>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3668264270"/>
                  </a:ext>
                </a:extLst>
              </a:tr>
            </a:tbl>
          </a:graphicData>
        </a:graphic>
      </p:graphicFrame>
      <p:sp>
        <p:nvSpPr>
          <p:cNvPr id="5" name="Arrow: Striped Right 4">
            <a:extLst>
              <a:ext uri="{FF2B5EF4-FFF2-40B4-BE49-F238E27FC236}">
                <a16:creationId xmlns:a16="http://schemas.microsoft.com/office/drawing/2014/main" id="{AF53E8C7-87CF-70E0-6774-71E1766B17EB}"/>
              </a:ext>
            </a:extLst>
          </p:cNvPr>
          <p:cNvSpPr/>
          <p:nvPr/>
        </p:nvSpPr>
        <p:spPr>
          <a:xfrm>
            <a:off x="684623" y="4107865"/>
            <a:ext cx="1348033" cy="288990"/>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Striped Right 8">
            <a:extLst>
              <a:ext uri="{FF2B5EF4-FFF2-40B4-BE49-F238E27FC236}">
                <a16:creationId xmlns:a16="http://schemas.microsoft.com/office/drawing/2014/main" id="{CCB8547A-C071-895E-4CA4-C9A5285A14E9}"/>
              </a:ext>
            </a:extLst>
          </p:cNvPr>
          <p:cNvSpPr/>
          <p:nvPr/>
        </p:nvSpPr>
        <p:spPr>
          <a:xfrm>
            <a:off x="681644" y="5539365"/>
            <a:ext cx="1348034" cy="288989"/>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Diagram 3">
            <a:extLst>
              <a:ext uri="{FF2B5EF4-FFF2-40B4-BE49-F238E27FC236}">
                <a16:creationId xmlns:a16="http://schemas.microsoft.com/office/drawing/2014/main" id="{F523CBB9-273F-6E00-F676-037083AF3DAA}"/>
              </a:ext>
            </a:extLst>
          </p:cNvPr>
          <p:cNvGraphicFramePr/>
          <p:nvPr>
            <p:extLst>
              <p:ext uri="{D42A27DB-BD31-4B8C-83A1-F6EECF244321}">
                <p14:modId xmlns:p14="http://schemas.microsoft.com/office/powerpoint/2010/main" val="3440961029"/>
              </p:ext>
            </p:extLst>
          </p:nvPr>
        </p:nvGraphicFramePr>
        <p:xfrm>
          <a:off x="887161" y="-3917"/>
          <a:ext cx="11050609" cy="3060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2400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081D7-0DBE-1A60-DF04-57256F541F3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4349CE9-38FF-055D-E4C7-7894D46E1BA1}"/>
              </a:ext>
            </a:extLst>
          </p:cNvPr>
          <p:cNvSpPr/>
          <p:nvPr/>
        </p:nvSpPr>
        <p:spPr>
          <a:xfrm>
            <a:off x="0" y="0"/>
            <a:ext cx="12192000" cy="1234911"/>
          </a:xfrm>
          <a:prstGeom prst="rect">
            <a:avLst/>
          </a:prstGeom>
          <a:solidFill>
            <a:srgbClr val="84B0C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Montserrat Medium"/>
                <a:ea typeface="+mn-ea"/>
                <a:cs typeface="+mn-cs"/>
              </a:rPr>
              <a:t>Timeline of Student Leaver Verification</a:t>
            </a:r>
          </a:p>
        </p:txBody>
      </p:sp>
      <p:graphicFrame>
        <p:nvGraphicFramePr>
          <p:cNvPr id="14" name="Diagram 13">
            <a:extLst>
              <a:ext uri="{FF2B5EF4-FFF2-40B4-BE49-F238E27FC236}">
                <a16:creationId xmlns:a16="http://schemas.microsoft.com/office/drawing/2014/main" id="{BED46061-D058-EE00-3216-300DA70DEE99}"/>
              </a:ext>
            </a:extLst>
          </p:cNvPr>
          <p:cNvGraphicFramePr/>
          <p:nvPr/>
        </p:nvGraphicFramePr>
        <p:xfrm>
          <a:off x="933253" y="1511596"/>
          <a:ext cx="10944519" cy="4427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812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081D7-0DBE-1A60-DF04-57256F541F3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4349CE9-38FF-055D-E4C7-7894D46E1BA1}"/>
              </a:ext>
            </a:extLst>
          </p:cNvPr>
          <p:cNvSpPr/>
          <p:nvPr/>
        </p:nvSpPr>
        <p:spPr>
          <a:xfrm>
            <a:off x="0" y="0"/>
            <a:ext cx="12192000" cy="1234911"/>
          </a:xfrm>
          <a:prstGeom prst="rect">
            <a:avLst/>
          </a:prstGeom>
          <a:solidFill>
            <a:srgbClr val="84B0C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ptos" panose="02110004020202020204"/>
                <a:ea typeface="+mn-ea"/>
                <a:cs typeface="+mn-cs"/>
              </a:rPr>
              <a:t>Graduation Rates and Accountability</a:t>
            </a: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aphicFrame>
        <p:nvGraphicFramePr>
          <p:cNvPr id="55" name="Diagram 54">
            <a:extLst>
              <a:ext uri="{FF2B5EF4-FFF2-40B4-BE49-F238E27FC236}">
                <a16:creationId xmlns:a16="http://schemas.microsoft.com/office/drawing/2014/main" id="{017E685D-B7A0-9624-0FCC-59EFA8259C64}"/>
              </a:ext>
            </a:extLst>
          </p:cNvPr>
          <p:cNvGraphicFramePr/>
          <p:nvPr>
            <p:extLst>
              <p:ext uri="{D42A27DB-BD31-4B8C-83A1-F6EECF244321}">
                <p14:modId xmlns:p14="http://schemas.microsoft.com/office/powerpoint/2010/main" val="544207930"/>
              </p:ext>
            </p:extLst>
          </p:nvPr>
        </p:nvGraphicFramePr>
        <p:xfrm>
          <a:off x="5041606" y="1267395"/>
          <a:ext cx="6916479" cy="4325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7" name="TextBox 3996">
            <a:extLst>
              <a:ext uri="{FF2B5EF4-FFF2-40B4-BE49-F238E27FC236}">
                <a16:creationId xmlns:a16="http://schemas.microsoft.com/office/drawing/2014/main" id="{F1265AD1-270A-2814-A741-8E336E85F15E}"/>
              </a:ext>
            </a:extLst>
          </p:cNvPr>
          <p:cNvSpPr txBox="1"/>
          <p:nvPr/>
        </p:nvSpPr>
        <p:spPr>
          <a:xfrm>
            <a:off x="862168" y="1550930"/>
            <a:ext cx="4177665"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Graduation rates are included in the A—F accountability system and the Results-Driven Accountability System.</a:t>
            </a:r>
            <a:endParaRPr lang="en-US" sz="1600" b="0" i="0" u="none" strike="noStrike" kern="1200" cap="none" spc="0" normalizeH="0" baseline="0" noProof="0" dirty="0">
              <a:ln>
                <a:noFill/>
              </a:ln>
              <a:solidFill>
                <a:prstClr val="black"/>
              </a:solidFill>
              <a:effectLst/>
              <a:uLnTx/>
              <a:uFillTx/>
              <a:latin typeface="Aptos" panose="0211000402020202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The Student Achievement Domain uses the best of the four-year, five-year, or six-year</a:t>
            </a: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 state</a:t>
            </a: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graduation rate.</a:t>
            </a:r>
            <a:endParaRPr lang="en-US" sz="1600" b="1" i="0" u="none" strike="noStrike" kern="1200" cap="none" spc="0" normalizeH="0" baseline="0" noProof="0" dirty="0">
              <a:ln>
                <a:noFill/>
              </a:ln>
              <a:solidFill>
                <a:prstClr val="black"/>
              </a:solidFill>
              <a:effectLst/>
              <a:uLnTx/>
              <a:uFillTx/>
              <a:latin typeface="Aptos" panose="0211000402020202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The Closing the Gaps Domain uses the four-year </a:t>
            </a: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federal</a:t>
            </a: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graduation rate</a:t>
            </a: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a:t>
            </a:r>
            <a:endParaRPr lang="en-US" sz="1600" b="0" i="0" u="none" strike="noStrike" kern="1200" cap="none" spc="0" normalizeH="0" baseline="0" noProof="0" dirty="0">
              <a:ln>
                <a:noFill/>
              </a:ln>
              <a:solidFill>
                <a:prstClr val="black"/>
              </a:solidFill>
              <a:effectLst/>
              <a:uLnTx/>
              <a:uFillTx/>
              <a:latin typeface="Aptos" panose="0211000402020202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The four-year </a:t>
            </a: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federal graduation rate </a:t>
            </a: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is evaluated in RDA.</a:t>
            </a:r>
            <a:endParaRPr lang="en-US" sz="1600" b="0" i="0" u="none" strike="noStrike" kern="1200" cap="none" spc="0" normalizeH="0" baseline="0" noProof="0" dirty="0">
              <a:ln>
                <a:noFill/>
              </a:ln>
              <a:solidFill>
                <a:prstClr val="black"/>
              </a:solidFill>
              <a:effectLst/>
              <a:uLnTx/>
              <a:uFillTx/>
              <a:latin typeface="Aptos" panose="0211000402020202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The </a:t>
            </a: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annual dropout rate </a:t>
            </a: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(7-12) is also evaluated in RDA for each program.</a:t>
            </a:r>
            <a:endParaRPr lang="en-US" sz="1600" b="0"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524141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0EA03-05F1-1D22-0C20-CCBA78A958DB}"/>
              </a:ext>
            </a:extLst>
          </p:cNvPr>
          <p:cNvSpPr>
            <a:spLocks noGrp="1"/>
          </p:cNvSpPr>
          <p:nvPr>
            <p:ph type="title" idx="4294967295"/>
          </p:nvPr>
        </p:nvSpPr>
        <p:spPr>
          <a:xfrm>
            <a:off x="-2436" y="642938"/>
            <a:ext cx="12194436" cy="746125"/>
          </a:xfrm>
          <a:solidFill>
            <a:schemeClr val="tx1"/>
          </a:solidFill>
        </p:spPr>
        <p:txBody>
          <a:bodyPr vert="horz" lIns="91440" tIns="45720" rIns="91440" bIns="45720" rtlCol="0" anchor="ctr">
            <a:normAutofit/>
          </a:bodyPr>
          <a:lstStyle/>
          <a:p>
            <a:pPr algn="ctr"/>
            <a:r>
              <a:rPr lang="en-US" sz="3200" kern="1200" dirty="0">
                <a:solidFill>
                  <a:srgbClr val="FFFFFF"/>
                </a:solidFill>
                <a:latin typeface="+mj-lt"/>
                <a:ea typeface="+mj-ea"/>
                <a:cs typeface="+mj-cs"/>
              </a:rPr>
              <a:t>Region 4 by the Numbers: Graduation Rate</a:t>
            </a:r>
            <a:endParaRPr lang="en-US" sz="3200" kern="1200" dirty="0">
              <a:solidFill>
                <a:srgbClr val="FFFFFF"/>
              </a:solidFill>
              <a:latin typeface="+mj-lt"/>
            </a:endParaRPr>
          </a:p>
        </p:txBody>
      </p:sp>
      <p:sp>
        <p:nvSpPr>
          <p:cNvPr id="3" name="TextBox 2">
            <a:extLst>
              <a:ext uri="{FF2B5EF4-FFF2-40B4-BE49-F238E27FC236}">
                <a16:creationId xmlns:a16="http://schemas.microsoft.com/office/drawing/2014/main" id="{C5314C4B-5367-329E-2F7D-5F79FC27F6EF}"/>
              </a:ext>
            </a:extLst>
          </p:cNvPr>
          <p:cNvSpPr txBox="1"/>
          <p:nvPr/>
        </p:nvSpPr>
        <p:spPr>
          <a:xfrm>
            <a:off x="6871567" y="1700169"/>
            <a:ext cx="55434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Segoe UI"/>
              </a:rPr>
              <a:t>The longitudinal graduation rate includes the percentage of graduates in a class (cohort).</a:t>
            </a:r>
          </a:p>
        </p:txBody>
      </p:sp>
      <p:pic>
        <p:nvPicPr>
          <p:cNvPr id="4" name="Picture 3" descr="A black text on a white background&#10;&#10;Description automatically generated">
            <a:extLst>
              <a:ext uri="{FF2B5EF4-FFF2-40B4-BE49-F238E27FC236}">
                <a16:creationId xmlns:a16="http://schemas.microsoft.com/office/drawing/2014/main" id="{C7DF9DA3-1979-5A58-2B81-662436AB6529}"/>
              </a:ext>
            </a:extLst>
          </p:cNvPr>
          <p:cNvPicPr>
            <a:picLocks noChangeAspect="1"/>
          </p:cNvPicPr>
          <p:nvPr/>
        </p:nvPicPr>
        <p:blipFill>
          <a:blip r:embed="rId3"/>
          <a:stretch>
            <a:fillRect/>
          </a:stretch>
        </p:blipFill>
        <p:spPr>
          <a:xfrm>
            <a:off x="7097810" y="2563316"/>
            <a:ext cx="4463397" cy="952217"/>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2A0D80AE-DE7F-8193-CCC0-7B306496C8F2}"/>
              </a:ext>
            </a:extLst>
          </p:cNvPr>
          <p:cNvSpPr/>
          <p:nvPr/>
        </p:nvSpPr>
        <p:spPr>
          <a:xfrm>
            <a:off x="4034099" y="5269159"/>
            <a:ext cx="1046949" cy="4996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Region 4</a:t>
            </a:r>
          </a:p>
          <a:p>
            <a:pPr algn="ctr"/>
            <a:r>
              <a:rPr lang="en-US" sz="1400" dirty="0">
                <a:solidFill>
                  <a:srgbClr val="FFFFFF"/>
                </a:solidFill>
              </a:rPr>
              <a:t>89.6%</a:t>
            </a:r>
          </a:p>
        </p:txBody>
      </p:sp>
      <p:sp>
        <p:nvSpPr>
          <p:cNvPr id="7" name="Rectangle 6">
            <a:extLst>
              <a:ext uri="{FF2B5EF4-FFF2-40B4-BE49-F238E27FC236}">
                <a16:creationId xmlns:a16="http://schemas.microsoft.com/office/drawing/2014/main" id="{1EE71AEE-540F-57A3-4FFA-92DF884236CE}"/>
              </a:ext>
            </a:extLst>
          </p:cNvPr>
          <p:cNvSpPr/>
          <p:nvPr/>
        </p:nvSpPr>
        <p:spPr>
          <a:xfrm>
            <a:off x="4034098" y="5956438"/>
            <a:ext cx="1046949" cy="4996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State</a:t>
            </a:r>
          </a:p>
          <a:p>
            <a:pPr algn="ctr"/>
            <a:r>
              <a:rPr lang="en-US" sz="1400" dirty="0">
                <a:solidFill>
                  <a:srgbClr val="FFFFFF"/>
                </a:solidFill>
              </a:rPr>
              <a:t>90.3%</a:t>
            </a:r>
          </a:p>
        </p:txBody>
      </p:sp>
      <p:pic>
        <p:nvPicPr>
          <p:cNvPr id="1025" name="Picture 1">
            <a:extLst>
              <a:ext uri="{FF2B5EF4-FFF2-40B4-BE49-F238E27FC236}">
                <a16:creationId xmlns:a16="http://schemas.microsoft.com/office/drawing/2014/main" id="{B2B8C172-A938-94AB-CDCA-48D87DCCC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983" y="1825625"/>
            <a:ext cx="5514874" cy="33180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609D421-A66C-421A-5387-6417433651B9}"/>
              </a:ext>
            </a:extLst>
          </p:cNvPr>
          <p:cNvPicPr>
            <a:picLocks noChangeAspect="1"/>
          </p:cNvPicPr>
          <p:nvPr/>
        </p:nvPicPr>
        <p:blipFill>
          <a:blip r:embed="rId5"/>
          <a:srcRect l="-100" r="16189" b="-667"/>
          <a:stretch/>
        </p:blipFill>
        <p:spPr>
          <a:xfrm>
            <a:off x="7097332" y="3793881"/>
            <a:ext cx="4441786" cy="1468337"/>
          </a:xfrm>
          <a:prstGeom prst="rect">
            <a:avLst/>
          </a:prstGeom>
        </p:spPr>
      </p:pic>
    </p:spTree>
    <p:extLst>
      <p:ext uri="{BB962C8B-B14F-4D97-AF65-F5344CB8AC3E}">
        <p14:creationId xmlns:p14="http://schemas.microsoft.com/office/powerpoint/2010/main" val="532468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0EA03-05F1-1D22-0C20-CCBA78A958DB}"/>
              </a:ext>
            </a:extLst>
          </p:cNvPr>
          <p:cNvSpPr>
            <a:spLocks noGrp="1"/>
          </p:cNvSpPr>
          <p:nvPr>
            <p:ph type="title"/>
          </p:nvPr>
        </p:nvSpPr>
        <p:spPr>
          <a:xfrm>
            <a:off x="-1677" y="643467"/>
            <a:ext cx="12203296" cy="744836"/>
          </a:xfrm>
          <a:solidFill>
            <a:schemeClr val="tx1"/>
          </a:solidFill>
        </p:spPr>
        <p:txBody>
          <a:bodyPr vert="horz" lIns="91440" tIns="45720" rIns="91440" bIns="45720" rtlCol="0" anchor="ctr">
            <a:normAutofit/>
          </a:bodyPr>
          <a:lstStyle/>
          <a:p>
            <a:pPr algn="ctr"/>
            <a:r>
              <a:rPr lang="en-US" sz="3200" kern="1200" dirty="0">
                <a:latin typeface="+mj-lt"/>
                <a:ea typeface="+mj-ea"/>
                <a:cs typeface="+mj-cs"/>
              </a:rPr>
              <a:t>Region 4 by the Numbers</a:t>
            </a:r>
          </a:p>
        </p:txBody>
      </p:sp>
      <p:pic>
        <p:nvPicPr>
          <p:cNvPr id="7" name="Picture 6">
            <a:extLst>
              <a:ext uri="{FF2B5EF4-FFF2-40B4-BE49-F238E27FC236}">
                <a16:creationId xmlns:a16="http://schemas.microsoft.com/office/drawing/2014/main" id="{F32FFE3F-B86D-7FFD-9F9F-4569758D41A3}"/>
              </a:ext>
            </a:extLst>
          </p:cNvPr>
          <p:cNvPicPr>
            <a:picLocks noChangeAspect="1"/>
          </p:cNvPicPr>
          <p:nvPr/>
        </p:nvPicPr>
        <p:blipFill rotWithShape="1">
          <a:blip r:embed="rId3"/>
          <a:srcRect l="1654" t="3242" r="2014" b="3605"/>
          <a:stretch/>
        </p:blipFill>
        <p:spPr>
          <a:xfrm>
            <a:off x="207388" y="1841792"/>
            <a:ext cx="5888612" cy="3418365"/>
          </a:xfrm>
          <a:prstGeom prst="rect">
            <a:avLst/>
          </a:prstGeom>
        </p:spPr>
      </p:pic>
      <p:sp>
        <p:nvSpPr>
          <p:cNvPr id="8" name="TextBox 7">
            <a:extLst>
              <a:ext uri="{FF2B5EF4-FFF2-40B4-BE49-F238E27FC236}">
                <a16:creationId xmlns:a16="http://schemas.microsoft.com/office/drawing/2014/main" id="{F440EFD2-D87B-AA6D-D545-4CA54B77C498}"/>
              </a:ext>
            </a:extLst>
          </p:cNvPr>
          <p:cNvSpPr txBox="1"/>
          <p:nvPr/>
        </p:nvSpPr>
        <p:spPr>
          <a:xfrm>
            <a:off x="6994690" y="1743853"/>
            <a:ext cx="469663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The </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annual dropout rate </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is the percentage of students who drop out of school during one school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There are three annual dropout rates: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Grades 7—8</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Grades 9—12</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Grades 7—12</a:t>
            </a:r>
          </a:p>
        </p:txBody>
      </p:sp>
      <p:pic>
        <p:nvPicPr>
          <p:cNvPr id="9" name="Picture 8" descr="A black text on a white background&#10;&#10;Description automatically generated">
            <a:extLst>
              <a:ext uri="{FF2B5EF4-FFF2-40B4-BE49-F238E27FC236}">
                <a16:creationId xmlns:a16="http://schemas.microsoft.com/office/drawing/2014/main" id="{56E0A16E-4148-1ADD-7C5D-D2F87B331500}"/>
              </a:ext>
            </a:extLst>
          </p:cNvPr>
          <p:cNvPicPr>
            <a:picLocks noChangeAspect="1"/>
          </p:cNvPicPr>
          <p:nvPr/>
        </p:nvPicPr>
        <p:blipFill>
          <a:blip r:embed="rId4"/>
          <a:stretch>
            <a:fillRect/>
          </a:stretch>
        </p:blipFill>
        <p:spPr>
          <a:xfrm>
            <a:off x="6994690" y="3834091"/>
            <a:ext cx="4505436" cy="593273"/>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6874CFC3-F4FF-D45D-14E0-7FF0AF39D30C}"/>
              </a:ext>
            </a:extLst>
          </p:cNvPr>
          <p:cNvSpPr/>
          <p:nvPr/>
        </p:nvSpPr>
        <p:spPr>
          <a:xfrm>
            <a:off x="4524293" y="5463836"/>
            <a:ext cx="1046949" cy="4996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Region 4</a:t>
            </a:r>
          </a:p>
          <a:p>
            <a:pPr algn="ctr"/>
            <a:r>
              <a:rPr lang="en-US" sz="1400" dirty="0">
                <a:solidFill>
                  <a:srgbClr val="FFFFFF"/>
                </a:solidFill>
              </a:rPr>
              <a:t>2.1%</a:t>
            </a:r>
          </a:p>
        </p:txBody>
      </p:sp>
      <p:sp>
        <p:nvSpPr>
          <p:cNvPr id="11" name="Rectangle 10">
            <a:extLst>
              <a:ext uri="{FF2B5EF4-FFF2-40B4-BE49-F238E27FC236}">
                <a16:creationId xmlns:a16="http://schemas.microsoft.com/office/drawing/2014/main" id="{521D80B9-007A-0C1A-8882-A40AD00A787A}"/>
              </a:ext>
            </a:extLst>
          </p:cNvPr>
          <p:cNvSpPr/>
          <p:nvPr/>
        </p:nvSpPr>
        <p:spPr>
          <a:xfrm>
            <a:off x="3741868" y="6204409"/>
            <a:ext cx="1046949" cy="4996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State</a:t>
            </a:r>
          </a:p>
          <a:p>
            <a:pPr algn="ctr"/>
            <a:r>
              <a:rPr lang="en-US" sz="1400" dirty="0">
                <a:solidFill>
                  <a:srgbClr val="FFFFFF"/>
                </a:solidFill>
              </a:rPr>
              <a:t>2.0%</a:t>
            </a:r>
          </a:p>
        </p:txBody>
      </p:sp>
    </p:spTree>
    <p:extLst>
      <p:ext uri="{BB962C8B-B14F-4D97-AF65-F5344CB8AC3E}">
        <p14:creationId xmlns:p14="http://schemas.microsoft.com/office/powerpoint/2010/main" val="901929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50EB0-210F-648F-6515-50AB0DC3A72F}"/>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2EC535D3-348B-0314-AE08-7AEBDAC89F33}"/>
              </a:ext>
            </a:extLst>
          </p:cNvPr>
          <p:cNvGraphicFramePr>
            <a:graphicFrameLocks noGrp="1"/>
          </p:cNvGraphicFramePr>
          <p:nvPr>
            <p:extLst>
              <p:ext uri="{D42A27DB-BD31-4B8C-83A1-F6EECF244321}">
                <p14:modId xmlns:p14="http://schemas.microsoft.com/office/powerpoint/2010/main" val="3111590704"/>
              </p:ext>
            </p:extLst>
          </p:nvPr>
        </p:nvGraphicFramePr>
        <p:xfrm>
          <a:off x="3118884" y="1479697"/>
          <a:ext cx="8848825" cy="3998964"/>
        </p:xfrm>
        <a:graphic>
          <a:graphicData uri="http://schemas.openxmlformats.org/drawingml/2006/table">
            <a:tbl>
              <a:tblPr firstRow="1" bandRow="1">
                <a:tableStyleId>{073A0DAA-6AF3-43AB-8588-CEC1D06C72B9}</a:tableStyleId>
              </a:tblPr>
              <a:tblGrid>
                <a:gridCol w="2229915">
                  <a:extLst>
                    <a:ext uri="{9D8B030D-6E8A-4147-A177-3AD203B41FA5}">
                      <a16:colId xmlns:a16="http://schemas.microsoft.com/office/drawing/2014/main" val="2113858762"/>
                    </a:ext>
                  </a:extLst>
                </a:gridCol>
                <a:gridCol w="4283068">
                  <a:extLst>
                    <a:ext uri="{9D8B030D-6E8A-4147-A177-3AD203B41FA5}">
                      <a16:colId xmlns:a16="http://schemas.microsoft.com/office/drawing/2014/main" val="3243520794"/>
                    </a:ext>
                  </a:extLst>
                </a:gridCol>
                <a:gridCol w="2335842">
                  <a:extLst>
                    <a:ext uri="{9D8B030D-6E8A-4147-A177-3AD203B41FA5}">
                      <a16:colId xmlns:a16="http://schemas.microsoft.com/office/drawing/2014/main" val="1258185443"/>
                    </a:ext>
                  </a:extLst>
                </a:gridCol>
              </a:tblGrid>
              <a:tr h="444544">
                <a:tc>
                  <a:txBody>
                    <a:bodyPr/>
                    <a:lstStyle/>
                    <a:p>
                      <a:r>
                        <a:rPr lang="en-US" sz="1400" dirty="0"/>
                        <a:t>Status</a:t>
                      </a:r>
                    </a:p>
                  </a:txBody>
                  <a:tcPr/>
                </a:tc>
                <a:tc>
                  <a:txBody>
                    <a:bodyPr/>
                    <a:lstStyle/>
                    <a:p>
                      <a:r>
                        <a:rPr lang="en-US" sz="1400" dirty="0"/>
                        <a:t>Definition</a:t>
                      </a:r>
                    </a:p>
                  </a:txBody>
                  <a:tcPr/>
                </a:tc>
                <a:tc>
                  <a:txBody>
                    <a:bodyPr/>
                    <a:lstStyle/>
                    <a:p>
                      <a:r>
                        <a:rPr lang="en-US" sz="1400" dirty="0"/>
                        <a:t>Included in longitudinal rates?</a:t>
                      </a:r>
                    </a:p>
                  </a:txBody>
                  <a:tcPr/>
                </a:tc>
                <a:extLst>
                  <a:ext uri="{0D108BD9-81ED-4DB2-BD59-A6C34878D82A}">
                    <a16:rowId xmlns:a16="http://schemas.microsoft.com/office/drawing/2014/main" val="1112815023"/>
                  </a:ext>
                </a:extLst>
              </a:tr>
              <a:tr h="280404">
                <a:tc>
                  <a:txBody>
                    <a:bodyPr/>
                    <a:lstStyle/>
                    <a:p>
                      <a:r>
                        <a:rPr lang="en-US" sz="1400" dirty="0"/>
                        <a:t>Graduated</a:t>
                      </a:r>
                    </a:p>
                  </a:txBody>
                  <a:tcPr/>
                </a:tc>
                <a:tc>
                  <a:txBody>
                    <a:bodyPr/>
                    <a:lstStyle/>
                    <a:p>
                      <a:r>
                        <a:rPr lang="en-US" sz="1400" dirty="0"/>
                        <a:t>Graduated by August 31, 2023</a:t>
                      </a:r>
                    </a:p>
                  </a:txBody>
                  <a:tcPr/>
                </a:tc>
                <a:tc>
                  <a:txBody>
                    <a:bodyPr/>
                    <a:lstStyle/>
                    <a:p>
                      <a:r>
                        <a:rPr lang="en-US" sz="1400" dirty="0"/>
                        <a:t>Yes</a:t>
                      </a:r>
                    </a:p>
                  </a:txBody>
                  <a:tcPr/>
                </a:tc>
                <a:extLst>
                  <a:ext uri="{0D108BD9-81ED-4DB2-BD59-A6C34878D82A}">
                    <a16:rowId xmlns:a16="http://schemas.microsoft.com/office/drawing/2014/main" val="449609411"/>
                  </a:ext>
                </a:extLst>
              </a:tr>
              <a:tr h="280404">
                <a:tc>
                  <a:txBody>
                    <a:bodyPr/>
                    <a:lstStyle/>
                    <a:p>
                      <a:r>
                        <a:rPr lang="en-US" sz="1400" dirty="0"/>
                        <a:t>Continuer</a:t>
                      </a:r>
                    </a:p>
                  </a:txBody>
                  <a:tcPr/>
                </a:tc>
                <a:tc>
                  <a:txBody>
                    <a:bodyPr/>
                    <a:lstStyle/>
                    <a:p>
                      <a:r>
                        <a:rPr lang="en-US" sz="1400" dirty="0"/>
                        <a:t>Enrolled by September 29, 2023</a:t>
                      </a:r>
                      <a:r>
                        <a:rPr lang="en-US" sz="1400" baseline="30000" dirty="0"/>
                        <a:t>a</a:t>
                      </a:r>
                      <a:endParaRPr lang="en-US"/>
                    </a:p>
                  </a:txBody>
                  <a:tcPr/>
                </a:tc>
                <a:tc>
                  <a:txBody>
                    <a:bodyPr/>
                    <a:lstStyle/>
                    <a:p>
                      <a:r>
                        <a:rPr lang="en-US" sz="1400" dirty="0"/>
                        <a:t>Yes</a:t>
                      </a:r>
                    </a:p>
                  </a:txBody>
                  <a:tcPr/>
                </a:tc>
                <a:extLst>
                  <a:ext uri="{0D108BD9-81ED-4DB2-BD59-A6C34878D82A}">
                    <a16:rowId xmlns:a16="http://schemas.microsoft.com/office/drawing/2014/main" val="495803462"/>
                  </a:ext>
                </a:extLst>
              </a:tr>
              <a:tr h="280404">
                <a:tc>
                  <a:txBody>
                    <a:bodyPr/>
                    <a:lstStyle/>
                    <a:p>
                      <a:r>
                        <a:rPr lang="en-US" sz="1400" dirty="0"/>
                        <a:t>TxCHSE recipient</a:t>
                      </a:r>
                    </a:p>
                  </a:txBody>
                  <a:tcPr/>
                </a:tc>
                <a:tc>
                  <a:txBody>
                    <a:bodyPr/>
                    <a:lstStyle/>
                    <a:p>
                      <a:r>
                        <a:rPr lang="en-US" sz="1400" dirty="0"/>
                        <a:t>Received TxCHSE by August 31, 2023</a:t>
                      </a:r>
                    </a:p>
                  </a:txBody>
                  <a:tcPr/>
                </a:tc>
                <a:tc>
                  <a:txBody>
                    <a:bodyPr/>
                    <a:lstStyle/>
                    <a:p>
                      <a:r>
                        <a:rPr lang="en-US" sz="1400" dirty="0"/>
                        <a:t>Yes</a:t>
                      </a:r>
                    </a:p>
                  </a:txBody>
                  <a:tcPr/>
                </a:tc>
                <a:extLst>
                  <a:ext uri="{0D108BD9-81ED-4DB2-BD59-A6C34878D82A}">
                    <a16:rowId xmlns:a16="http://schemas.microsoft.com/office/drawing/2014/main" val="1797173201"/>
                  </a:ext>
                </a:extLst>
              </a:tr>
              <a:tr h="280404">
                <a:tc>
                  <a:txBody>
                    <a:bodyPr/>
                    <a:lstStyle/>
                    <a:p>
                      <a:r>
                        <a:rPr lang="en-US" sz="1400" dirty="0"/>
                        <a:t>Dropout</a:t>
                      </a:r>
                    </a:p>
                  </a:txBody>
                  <a:tcPr/>
                </a:tc>
                <a:tc>
                  <a:txBody>
                    <a:bodyPr/>
                    <a:lstStyle/>
                    <a:p>
                      <a:r>
                        <a:rPr lang="en-US" sz="1400" dirty="0"/>
                        <a:t>Dropped Out</a:t>
                      </a:r>
                    </a:p>
                  </a:txBody>
                  <a:tcPr/>
                </a:tc>
                <a:tc>
                  <a:txBody>
                    <a:bodyPr/>
                    <a:lstStyle/>
                    <a:p>
                      <a:r>
                        <a:rPr lang="en-US" sz="1400" dirty="0"/>
                        <a:t>Yes</a:t>
                      </a:r>
                    </a:p>
                  </a:txBody>
                  <a:tcPr/>
                </a:tc>
                <a:extLst>
                  <a:ext uri="{0D108BD9-81ED-4DB2-BD59-A6C34878D82A}">
                    <a16:rowId xmlns:a16="http://schemas.microsoft.com/office/drawing/2014/main" val="2909872778"/>
                  </a:ext>
                </a:extLst>
              </a:tr>
              <a:tr h="629200">
                <a:tc>
                  <a:txBody>
                    <a:bodyPr/>
                    <a:lstStyle/>
                    <a:p>
                      <a:pPr lvl="0">
                        <a:buNone/>
                      </a:pPr>
                      <a:r>
                        <a:rPr lang="en-US" sz="1400" dirty="0"/>
                        <a:t>Other leaver</a:t>
                      </a:r>
                    </a:p>
                  </a:txBody>
                  <a:tcPr/>
                </a:tc>
                <a:tc>
                  <a:txBody>
                    <a:bodyPr/>
                    <a:lstStyle/>
                    <a:p>
                      <a:pPr lvl="0">
                        <a:buNone/>
                      </a:pPr>
                      <a:r>
                        <a:rPr lang="en-US" sz="1400" dirty="0"/>
                        <a:t>Left for reasons other than graduating or dropping out (i.e. homeschool, private school, etc.)</a:t>
                      </a:r>
                    </a:p>
                  </a:txBody>
                  <a:tcPr/>
                </a:tc>
                <a:tc>
                  <a:txBody>
                    <a:bodyPr/>
                    <a:lstStyle/>
                    <a:p>
                      <a:pPr lvl="0">
                        <a:buNone/>
                      </a:pPr>
                      <a:r>
                        <a:rPr lang="en-US" sz="1400" dirty="0"/>
                        <a:t>No</a:t>
                      </a:r>
                    </a:p>
                  </a:txBody>
                  <a:tcPr/>
                </a:tc>
                <a:extLst>
                  <a:ext uri="{0D108BD9-81ED-4DB2-BD59-A6C34878D82A}">
                    <a16:rowId xmlns:a16="http://schemas.microsoft.com/office/drawing/2014/main" val="1403516681"/>
                  </a:ext>
                </a:extLst>
              </a:tr>
              <a:tr h="444544">
                <a:tc>
                  <a:txBody>
                    <a:bodyPr/>
                    <a:lstStyle/>
                    <a:p>
                      <a:pPr lvl="0">
                        <a:buNone/>
                      </a:pPr>
                      <a:r>
                        <a:rPr lang="en-US" sz="1400" dirty="0"/>
                        <a:t>Underreported</a:t>
                      </a:r>
                    </a:p>
                  </a:txBody>
                  <a:tcPr/>
                </a:tc>
                <a:tc>
                  <a:txBody>
                    <a:bodyPr/>
                    <a:lstStyle/>
                    <a:p>
                      <a:pPr lvl="0">
                        <a:buNone/>
                      </a:pPr>
                      <a:r>
                        <a:rPr lang="en-US" sz="1400" dirty="0"/>
                        <a:t>No record received (record not reported by school start window)</a:t>
                      </a:r>
                    </a:p>
                  </a:txBody>
                  <a:tcPr/>
                </a:tc>
                <a:tc>
                  <a:txBody>
                    <a:bodyPr/>
                    <a:lstStyle/>
                    <a:p>
                      <a:pPr lvl="0">
                        <a:buNone/>
                      </a:pPr>
                      <a:r>
                        <a:rPr lang="en-US" sz="1400" dirty="0"/>
                        <a:t>No</a:t>
                      </a:r>
                    </a:p>
                  </a:txBody>
                  <a:tcPr/>
                </a:tc>
                <a:extLst>
                  <a:ext uri="{0D108BD9-81ED-4DB2-BD59-A6C34878D82A}">
                    <a16:rowId xmlns:a16="http://schemas.microsoft.com/office/drawing/2014/main" val="3505421283"/>
                  </a:ext>
                </a:extLst>
              </a:tr>
              <a:tr h="629200">
                <a:tc>
                  <a:txBody>
                    <a:bodyPr/>
                    <a:lstStyle/>
                    <a:p>
                      <a:pPr lvl="0">
                        <a:buNone/>
                      </a:pPr>
                      <a:r>
                        <a:rPr lang="en-US" sz="1400" dirty="0"/>
                        <a:t>Student ID error</a:t>
                      </a:r>
                    </a:p>
                  </a:txBody>
                  <a:tcPr/>
                </a:tc>
                <a:tc>
                  <a:txBody>
                    <a:bodyPr/>
                    <a:lstStyle/>
                    <a:p>
                      <a:pPr lvl="0">
                        <a:buNone/>
                      </a:pPr>
                      <a:r>
                        <a:rPr lang="en-US" sz="1400" dirty="0"/>
                        <a:t>Cannot track student from year to year because of errors in identification information</a:t>
                      </a:r>
                    </a:p>
                  </a:txBody>
                  <a:tcPr/>
                </a:tc>
                <a:tc>
                  <a:txBody>
                    <a:bodyPr/>
                    <a:lstStyle/>
                    <a:p>
                      <a:pPr lvl="0">
                        <a:buNone/>
                      </a:pPr>
                      <a:r>
                        <a:rPr lang="en-US" sz="1400" dirty="0"/>
                        <a:t>No</a:t>
                      </a:r>
                    </a:p>
                  </a:txBody>
                  <a:tcPr/>
                </a:tc>
                <a:extLst>
                  <a:ext uri="{0D108BD9-81ED-4DB2-BD59-A6C34878D82A}">
                    <a16:rowId xmlns:a16="http://schemas.microsoft.com/office/drawing/2014/main" val="2305863361"/>
                  </a:ext>
                </a:extLst>
              </a:tr>
              <a:tr h="280404">
                <a:tc gridSpan="3">
                  <a:txBody>
                    <a:bodyPr/>
                    <a:lstStyle/>
                    <a:p>
                      <a:pPr lvl="0">
                        <a:buNone/>
                      </a:pPr>
                      <a:r>
                        <a:rPr lang="en-US" sz="1200" baseline="30000" dirty="0"/>
                        <a:t>a</a:t>
                      </a:r>
                      <a:r>
                        <a:rPr lang="en-US" sz="1200" dirty="0"/>
                        <a:t>The school-start window ends the last Friday in September.</a:t>
                      </a:r>
                    </a:p>
                  </a:txBody>
                  <a:tcPr/>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3668264270"/>
                  </a:ext>
                </a:extLst>
              </a:tr>
            </a:tbl>
          </a:graphicData>
        </a:graphic>
      </p:graphicFrame>
      <p:sp>
        <p:nvSpPr>
          <p:cNvPr id="2" name="Rectangle 1">
            <a:extLst>
              <a:ext uri="{FF2B5EF4-FFF2-40B4-BE49-F238E27FC236}">
                <a16:creationId xmlns:a16="http://schemas.microsoft.com/office/drawing/2014/main" id="{21E587B6-64B6-F3D8-02CF-95420BA49AFB}"/>
              </a:ext>
            </a:extLst>
          </p:cNvPr>
          <p:cNvSpPr/>
          <p:nvPr/>
        </p:nvSpPr>
        <p:spPr>
          <a:xfrm>
            <a:off x="0" y="0"/>
            <a:ext cx="12192000" cy="1234911"/>
          </a:xfrm>
          <a:prstGeom prst="rect">
            <a:avLst/>
          </a:prstGeom>
          <a:solidFill>
            <a:srgbClr val="84B0C3"/>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3DED7"/>
                </a:solidFill>
                <a:effectLst/>
                <a:uLnTx/>
                <a:uFillTx/>
                <a:latin typeface="Aptos" panose="02110004020202020204"/>
                <a:ea typeface="+mn-ea"/>
                <a:cs typeface="+mn-cs"/>
              </a:rPr>
              <a:t>    </a:t>
            </a:r>
            <a:r>
              <a:rPr kumimoji="0" lang="en-US" sz="4000" b="1" i="0" u="none" strike="noStrike" kern="1200" cap="none" spc="0" normalizeH="0" baseline="0" noProof="0" dirty="0">
                <a:ln>
                  <a:noFill/>
                </a:ln>
                <a:solidFill>
                  <a:srgbClr val="FFFFFF"/>
                </a:solidFill>
                <a:effectLst/>
                <a:uLnTx/>
                <a:uFillTx/>
                <a:latin typeface="Aptos" panose="02110004020202020204"/>
                <a:ea typeface="+mn-ea"/>
                <a:cs typeface="+mn-cs"/>
              </a:rPr>
              <a:t>2023 Graduation</a:t>
            </a:r>
          </a:p>
        </p:txBody>
      </p:sp>
      <p:sp>
        <p:nvSpPr>
          <p:cNvPr id="6" name="Left Brace 5">
            <a:extLst>
              <a:ext uri="{FF2B5EF4-FFF2-40B4-BE49-F238E27FC236}">
                <a16:creationId xmlns:a16="http://schemas.microsoft.com/office/drawing/2014/main" id="{E2C9A87B-3324-A847-7F30-4F165A8EB874}"/>
              </a:ext>
            </a:extLst>
          </p:cNvPr>
          <p:cNvSpPr/>
          <p:nvPr/>
        </p:nvSpPr>
        <p:spPr>
          <a:xfrm>
            <a:off x="694435" y="1968904"/>
            <a:ext cx="2349952" cy="3330617"/>
          </a:xfrm>
          <a:prstGeom prst="leftBrace">
            <a:avLst/>
          </a:prstGeom>
          <a:ln>
            <a:solidFill>
              <a:srgbClr val="244C5B"/>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9D5724F0-8F83-03EB-F504-CBA8F2C5C8C8}"/>
              </a:ext>
            </a:extLst>
          </p:cNvPr>
          <p:cNvSpPr/>
          <p:nvPr/>
        </p:nvSpPr>
        <p:spPr>
          <a:xfrm>
            <a:off x="4053" y="3536497"/>
            <a:ext cx="741792" cy="192107"/>
          </a:xfrm>
          <a:prstGeom prst="rect">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ptos" panose="02110004020202020204"/>
                <a:ea typeface="+mn-ea"/>
                <a:cs typeface="+mn-cs"/>
              </a:rPr>
              <a:t>Cohort</a:t>
            </a:r>
          </a:p>
        </p:txBody>
      </p:sp>
      <p:sp>
        <p:nvSpPr>
          <p:cNvPr id="15" name="Rectangle 14">
            <a:extLst>
              <a:ext uri="{FF2B5EF4-FFF2-40B4-BE49-F238E27FC236}">
                <a16:creationId xmlns:a16="http://schemas.microsoft.com/office/drawing/2014/main" id="{7CB10A51-406A-3F71-6AB4-541CF6724AC0}"/>
              </a:ext>
            </a:extLst>
          </p:cNvPr>
          <p:cNvSpPr/>
          <p:nvPr/>
        </p:nvSpPr>
        <p:spPr>
          <a:xfrm>
            <a:off x="1862908" y="2486776"/>
            <a:ext cx="693672" cy="255492"/>
          </a:xfrm>
          <a:prstGeom prst="rect">
            <a:avLst/>
          </a:prstGeom>
          <a:solidFill>
            <a:srgbClr val="AA18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ptos" panose="02110004020202020204"/>
                <a:ea typeface="+mn-ea"/>
                <a:cs typeface="+mn-cs"/>
              </a:rPr>
              <a:t>Class</a:t>
            </a:r>
          </a:p>
        </p:txBody>
      </p:sp>
      <p:pic>
        <p:nvPicPr>
          <p:cNvPr id="17" name="Picture 16">
            <a:extLst>
              <a:ext uri="{FF2B5EF4-FFF2-40B4-BE49-F238E27FC236}">
                <a16:creationId xmlns:a16="http://schemas.microsoft.com/office/drawing/2014/main" id="{1524AA2F-9A56-DA57-0AC6-4EB6BEBDE8F5}"/>
              </a:ext>
            </a:extLst>
          </p:cNvPr>
          <p:cNvPicPr>
            <a:picLocks noChangeAspect="1"/>
          </p:cNvPicPr>
          <p:nvPr/>
        </p:nvPicPr>
        <p:blipFill rotWithShape="1">
          <a:blip r:embed="rId2"/>
          <a:srcRect b="63649"/>
          <a:stretch/>
        </p:blipFill>
        <p:spPr>
          <a:xfrm>
            <a:off x="6330793" y="177131"/>
            <a:ext cx="5193405" cy="880647"/>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85FF0309-2E14-2F3B-8CE5-883F66C1D53A}"/>
              </a:ext>
            </a:extLst>
          </p:cNvPr>
          <p:cNvSpPr/>
          <p:nvPr/>
        </p:nvSpPr>
        <p:spPr>
          <a:xfrm>
            <a:off x="3117111" y="1976767"/>
            <a:ext cx="8851603" cy="1258189"/>
          </a:xfrm>
          <a:prstGeom prst="rect">
            <a:avLst/>
          </a:prstGeom>
          <a:noFill/>
          <a:ln>
            <a:solidFill>
              <a:srgbClr val="AA18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Left Brace 6">
            <a:extLst>
              <a:ext uri="{FF2B5EF4-FFF2-40B4-BE49-F238E27FC236}">
                <a16:creationId xmlns:a16="http://schemas.microsoft.com/office/drawing/2014/main" id="{7F31188B-C72F-23F1-5D17-63CFAD28183C}"/>
              </a:ext>
            </a:extLst>
          </p:cNvPr>
          <p:cNvSpPr/>
          <p:nvPr/>
        </p:nvSpPr>
        <p:spPr>
          <a:xfrm>
            <a:off x="2565440" y="1977764"/>
            <a:ext cx="479411" cy="1254413"/>
          </a:xfrm>
          <a:prstGeom prst="leftBrace">
            <a:avLst/>
          </a:prstGeom>
          <a:ln>
            <a:solidFill>
              <a:srgbClr val="AA182C"/>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5489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5" grpId="0" animBg="1"/>
      <p:bldP spid="7" grpId="0" animBg="1"/>
    </p:bldLst>
  </p:timing>
</p:sld>
</file>

<file path=ppt/theme/theme1.xml><?xml version="1.0" encoding="utf-8"?>
<a:theme xmlns:a="http://schemas.openxmlformats.org/drawingml/2006/main" name="R4 ESC Light Blue">
  <a:themeElements>
    <a:clrScheme name="Region 4 Major and Minor">
      <a:dk1>
        <a:srgbClr val="254B5A"/>
      </a:dk1>
      <a:lt1>
        <a:srgbClr val="8DB7C9"/>
      </a:lt1>
      <a:dk2>
        <a:srgbClr val="3F738D"/>
      </a:dk2>
      <a:lt2>
        <a:srgbClr val="E8E8E8"/>
      </a:lt2>
      <a:accent1>
        <a:srgbClr val="AC1F2E"/>
      </a:accent1>
      <a:accent2>
        <a:srgbClr val="002A40"/>
      </a:accent2>
      <a:accent3>
        <a:srgbClr val="FF4500"/>
      </a:accent3>
      <a:accent4>
        <a:srgbClr val="FFDE5C"/>
      </a:accent4>
      <a:accent5>
        <a:srgbClr val="5E8000"/>
      </a:accent5>
      <a:accent6>
        <a:srgbClr val="008ECC"/>
      </a:accent6>
      <a:hlink>
        <a:srgbClr val="1242AD"/>
      </a:hlink>
      <a:folHlink>
        <a:srgbClr val="7300CC"/>
      </a:folHlink>
    </a:clrScheme>
    <a:fontScheme name="Custom 2">
      <a:majorFont>
        <a:latin typeface="Montserrat ExtraBold"/>
        <a:ea typeface=""/>
        <a:cs typeface=""/>
      </a:majorFont>
      <a:minorFont>
        <a:latin typeface="Montserrat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R4 ESC Overla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R4 ESC Blur">
  <a:themeElements>
    <a:clrScheme name="Region 4 Major and Minor">
      <a:dk1>
        <a:srgbClr val="254B5A"/>
      </a:dk1>
      <a:lt1>
        <a:srgbClr val="8DB7C9"/>
      </a:lt1>
      <a:dk2>
        <a:srgbClr val="3F738D"/>
      </a:dk2>
      <a:lt2>
        <a:srgbClr val="E8E8E8"/>
      </a:lt2>
      <a:accent1>
        <a:srgbClr val="AC1F2E"/>
      </a:accent1>
      <a:accent2>
        <a:srgbClr val="002A40"/>
      </a:accent2>
      <a:accent3>
        <a:srgbClr val="FF4500"/>
      </a:accent3>
      <a:accent4>
        <a:srgbClr val="FFDE5C"/>
      </a:accent4>
      <a:accent5>
        <a:srgbClr val="5E8000"/>
      </a:accent5>
      <a:accent6>
        <a:srgbClr val="008ECC"/>
      </a:accent6>
      <a:hlink>
        <a:srgbClr val="1242AD"/>
      </a:hlink>
      <a:folHlink>
        <a:srgbClr val="7300C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2082</TotalTime>
  <Words>1143</Words>
  <Application>Microsoft Office PowerPoint</Application>
  <PresentationFormat>Widescreen</PresentationFormat>
  <Paragraphs>218</Paragraphs>
  <Slides>15</Slides>
  <Notes>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15</vt:i4>
      </vt:variant>
    </vt:vector>
  </HeadingPairs>
  <TitlesOfParts>
    <vt:vector size="31" baseType="lpstr">
      <vt:lpstr>Abadi</vt:lpstr>
      <vt:lpstr>Aptos</vt:lpstr>
      <vt:lpstr>Aptos Display</vt:lpstr>
      <vt:lpstr>Arial</vt:lpstr>
      <vt:lpstr>Bebas Neue</vt:lpstr>
      <vt:lpstr>Calibri</vt:lpstr>
      <vt:lpstr>Fira Sans Medium</vt:lpstr>
      <vt:lpstr>Montserrat</vt:lpstr>
      <vt:lpstr>Montserrat Black</vt:lpstr>
      <vt:lpstr>Montserrat ExtraBold</vt:lpstr>
      <vt:lpstr>Montserrat Medium</vt:lpstr>
      <vt:lpstr>Rastanty Cortez</vt:lpstr>
      <vt:lpstr>Sarah Script</vt:lpstr>
      <vt:lpstr>R4 ESC Light Blue</vt:lpstr>
      <vt:lpstr>R4 ESC Overlap</vt:lpstr>
      <vt:lpstr>R4 ESC Blur</vt:lpstr>
      <vt:lpstr>What Superintendents Need to Know Now:  School Start Window  </vt:lpstr>
      <vt:lpstr>PowerPoint Presentation</vt:lpstr>
      <vt:lpstr>What To Know:  School Start Window</vt:lpstr>
      <vt:lpstr>PowerPoint Presentation</vt:lpstr>
      <vt:lpstr>PowerPoint Presentation</vt:lpstr>
      <vt:lpstr>PowerPoint Presentation</vt:lpstr>
      <vt:lpstr>Region 4 by the Numbers: Graduation Rate</vt:lpstr>
      <vt:lpstr>Region 4 by the Numbers</vt:lpstr>
      <vt:lpstr>PowerPoint Presentation</vt:lpstr>
      <vt:lpstr>PowerPoint Presentation</vt:lpstr>
      <vt:lpstr>PowerPoint Presentation</vt:lpstr>
      <vt:lpstr>State Individual Graduation Committee (IGC) Rates</vt:lpstr>
      <vt:lpstr>Region 4 by the Numbers: IGC</vt:lpstr>
      <vt:lpstr>Individual Graduation Committee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Bevin Gordon</dc:creator>
  <cp:lastModifiedBy>Stephanie Noriega</cp:lastModifiedBy>
  <cp:revision>683</cp:revision>
  <dcterms:created xsi:type="dcterms:W3CDTF">2024-04-23T02:21:31Z</dcterms:created>
  <dcterms:modified xsi:type="dcterms:W3CDTF">2024-08-30T16:02:32Z</dcterms:modified>
</cp:coreProperties>
</file>